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5" r:id="rId1"/>
  </p:sldMasterIdLst>
  <p:notesMasterIdLst>
    <p:notesMasterId r:id="rId28"/>
  </p:notesMasterIdLst>
  <p:sldIdLst>
    <p:sldId id="279" r:id="rId2"/>
    <p:sldId id="283" r:id="rId3"/>
    <p:sldId id="304" r:id="rId4"/>
    <p:sldId id="275" r:id="rId5"/>
    <p:sldId id="272" r:id="rId6"/>
    <p:sldId id="273" r:id="rId7"/>
    <p:sldId id="284" r:id="rId8"/>
    <p:sldId id="285" r:id="rId9"/>
    <p:sldId id="288" r:id="rId10"/>
    <p:sldId id="289" r:id="rId11"/>
    <p:sldId id="290" r:id="rId12"/>
    <p:sldId id="291" r:id="rId13"/>
    <p:sldId id="292" r:id="rId14"/>
    <p:sldId id="293" r:id="rId15"/>
    <p:sldId id="294" r:id="rId16"/>
    <p:sldId id="295" r:id="rId17"/>
    <p:sldId id="296" r:id="rId18"/>
    <p:sldId id="297" r:id="rId19"/>
    <p:sldId id="298" r:id="rId20"/>
    <p:sldId id="299" r:id="rId21"/>
    <p:sldId id="300" r:id="rId22"/>
    <p:sldId id="301" r:id="rId23"/>
    <p:sldId id="302" r:id="rId24"/>
    <p:sldId id="303" r:id="rId25"/>
    <p:sldId id="278" r:id="rId26"/>
    <p:sldId id="282" r:id="rId27"/>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75" d="100"/>
          <a:sy n="75" d="100"/>
        </p:scale>
        <p:origin x="-2670" y="-900"/>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7650"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atin typeface="Constantia" pitchFamily="18" charset="0"/>
              </a:defRPr>
            </a:lvl1pPr>
          </a:lstStyle>
          <a:p>
            <a:pPr>
              <a:defRPr/>
            </a:pPr>
            <a:endParaRPr lang="en-US"/>
          </a:p>
        </p:txBody>
      </p:sp>
      <p:sp>
        <p:nvSpPr>
          <p:cNvPr id="27651" name="Rectangle 3"/>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atin typeface="Constantia" pitchFamily="18" charset="0"/>
              </a:defRPr>
            </a:lvl1pPr>
          </a:lstStyle>
          <a:p>
            <a:pPr>
              <a:defRPr/>
            </a:pPr>
            <a:fld id="{A06663B3-BFF6-4476-99E0-C64A0FA998E4}" type="datetimeFigureOut">
              <a:rPr lang="en-US"/>
              <a:pPr>
                <a:defRPr/>
              </a:pPr>
              <a:t>4/24/2016</a:t>
            </a:fld>
            <a:endParaRPr lang="en-US"/>
          </a:p>
        </p:txBody>
      </p:sp>
      <p:sp>
        <p:nvSpPr>
          <p:cNvPr id="13316"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p:spPr>
      </p:sp>
      <p:sp>
        <p:nvSpPr>
          <p:cNvPr id="27653" name="Rectangle 5"/>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27654" name="Rectangle 6"/>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atin typeface="Constantia" pitchFamily="18" charset="0"/>
              </a:defRPr>
            </a:lvl1pPr>
          </a:lstStyle>
          <a:p>
            <a:pPr>
              <a:defRPr/>
            </a:pPr>
            <a:endParaRPr lang="en-US"/>
          </a:p>
        </p:txBody>
      </p:sp>
      <p:sp>
        <p:nvSpPr>
          <p:cNvPr id="27655" name="Rectangle 7"/>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atin typeface="Constantia" pitchFamily="18" charset="0"/>
              </a:defRPr>
            </a:lvl1pPr>
          </a:lstStyle>
          <a:p>
            <a:pPr>
              <a:defRPr/>
            </a:pPr>
            <a:fld id="{A5DCB1E0-3683-4A93-B065-C0026DCD08B4}" type="slidenum">
              <a:rPr lang="en-US"/>
              <a:pPr>
                <a:defRPr/>
              </a:pPr>
              <a:t>‹#›</a:t>
            </a:fld>
            <a:endParaRPr lang="en-US"/>
          </a:p>
        </p:txBody>
      </p:sp>
    </p:spTree>
    <p:extLst>
      <p:ext uri="{BB962C8B-B14F-4D97-AF65-F5344CB8AC3E}">
        <p14:creationId xmlns:p14="http://schemas.microsoft.com/office/powerpoint/2010/main" val="1890751902"/>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Calibri" pitchFamily="34" charset="0"/>
        <a:ea typeface="+mn-ea"/>
        <a:cs typeface="+mn-cs"/>
      </a:defRPr>
    </a:lvl1pPr>
    <a:lvl2pPr marL="457200" algn="l" rtl="0" eaLnBrk="0" fontAlgn="base" hangingPunct="0">
      <a:spcBef>
        <a:spcPct val="30000"/>
      </a:spcBef>
      <a:spcAft>
        <a:spcPct val="0"/>
      </a:spcAft>
      <a:defRPr sz="1200" kern="1200">
        <a:solidFill>
          <a:schemeClr val="tx1"/>
        </a:solidFill>
        <a:latin typeface="Calibri" pitchFamily="34" charset="0"/>
        <a:ea typeface="+mn-ea"/>
        <a:cs typeface="+mn-cs"/>
      </a:defRPr>
    </a:lvl2pPr>
    <a:lvl3pPr marL="914400" algn="l" rtl="0" eaLnBrk="0" fontAlgn="base" hangingPunct="0">
      <a:spcBef>
        <a:spcPct val="30000"/>
      </a:spcBef>
      <a:spcAft>
        <a:spcPct val="0"/>
      </a:spcAft>
      <a:defRPr sz="1200" kern="1200">
        <a:solidFill>
          <a:schemeClr val="tx1"/>
        </a:solidFill>
        <a:latin typeface="Calibri" pitchFamily="34" charset="0"/>
        <a:ea typeface="+mn-ea"/>
        <a:cs typeface="+mn-cs"/>
      </a:defRPr>
    </a:lvl3pPr>
    <a:lvl4pPr marL="1371600" algn="l" rtl="0" eaLnBrk="0" fontAlgn="base" hangingPunct="0">
      <a:spcBef>
        <a:spcPct val="30000"/>
      </a:spcBef>
      <a:spcAft>
        <a:spcPct val="0"/>
      </a:spcAft>
      <a:defRPr sz="1200" kern="1200">
        <a:solidFill>
          <a:schemeClr val="tx1"/>
        </a:solidFill>
        <a:latin typeface="Calibri" pitchFamily="34" charset="0"/>
        <a:ea typeface="+mn-ea"/>
        <a:cs typeface="+mn-cs"/>
      </a:defRPr>
    </a:lvl4pPr>
    <a:lvl5pPr marL="1828800" algn="l" rtl="0" eaLnBrk="0" fontAlgn="base" hangingPunct="0">
      <a:spcBef>
        <a:spcPct val="30000"/>
      </a:spcBef>
      <a:spcAft>
        <a:spcPct val="0"/>
      </a:spcAft>
      <a:defRPr sz="1200" kern="1200">
        <a:solidFill>
          <a:schemeClr val="tx1"/>
        </a:solidFill>
        <a:latin typeface="Calibri"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Rectangle 2"/>
          <p:cNvSpPr>
            <a:spLocks noGrp="1" noRot="1" noChangeAspect="1" noChangeArrowheads="1" noTextEdit="1"/>
          </p:cNvSpPr>
          <p:nvPr>
            <p:ph type="sldImg"/>
          </p:nvPr>
        </p:nvSpPr>
        <p:spPr>
          <a:ln/>
        </p:spPr>
      </p:sp>
      <p:sp>
        <p:nvSpPr>
          <p:cNvPr id="17410"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7" name="Rectangle 2"/>
          <p:cNvSpPr>
            <a:spLocks noGrp="1" noRot="1" noChangeAspect="1" noChangeArrowheads="1" noTextEdit="1"/>
          </p:cNvSpPr>
          <p:nvPr>
            <p:ph type="sldImg"/>
          </p:nvPr>
        </p:nvSpPr>
        <p:spPr>
          <a:ln/>
        </p:spPr>
      </p:sp>
      <p:sp>
        <p:nvSpPr>
          <p:cNvPr id="75778"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3" name="Rectangle 2"/>
          <p:cNvSpPr>
            <a:spLocks noGrp="1" noRot="1" noChangeAspect="1" noChangeArrowheads="1" noTextEdit="1"/>
          </p:cNvSpPr>
          <p:nvPr>
            <p:ph type="sldImg"/>
          </p:nvPr>
        </p:nvSpPr>
        <p:spPr>
          <a:ln/>
        </p:spPr>
      </p:sp>
      <p:sp>
        <p:nvSpPr>
          <p:cNvPr id="69634"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1" name="Rectangle 2"/>
          <p:cNvSpPr>
            <a:spLocks noGrp="1" noRot="1" noChangeAspect="1" noChangeArrowheads="1" noTextEdit="1"/>
          </p:cNvSpPr>
          <p:nvPr>
            <p:ph type="sldImg"/>
          </p:nvPr>
        </p:nvSpPr>
        <p:spPr>
          <a:ln/>
        </p:spPr>
      </p:sp>
      <p:sp>
        <p:nvSpPr>
          <p:cNvPr id="71682" name="Rectangle 3"/>
          <p:cNvSpPr>
            <a:spLocks noGrp="1" noChangeArrowheads="1"/>
          </p:cNvSpPr>
          <p:nvPr>
            <p:ph type="body" idx="1"/>
          </p:nvPr>
        </p:nvSpPr>
        <p:spPr>
          <a:noFill/>
          <a:ln/>
        </p:spPr>
        <p:txBody>
          <a:bodyPr/>
          <a:lstStyle/>
          <a:p>
            <a:pPr eaLnBrk="1" hangingPunct="1"/>
            <a:r>
              <a:rPr lang="en-US" smtClean="0"/>
              <a:t>http://www.youtube.com/watch?v=vg7JuVv1hlc&amp;feature=related</a:t>
            </a: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Rectangle 2"/>
          <p:cNvSpPr>
            <a:spLocks noGrp="1" noRot="1" noChangeAspect="1" noChangeArrowheads="1" noTextEdit="1"/>
          </p:cNvSpPr>
          <p:nvPr>
            <p:ph type="sldImg"/>
          </p:nvPr>
        </p:nvSpPr>
        <p:spPr>
          <a:ln/>
        </p:spPr>
      </p:sp>
      <p:sp>
        <p:nvSpPr>
          <p:cNvPr id="101379" name="Rectangle 3"/>
          <p:cNvSpPr>
            <a:spLocks noGrp="1" noChangeArrowheads="1"/>
          </p:cNvSpPr>
          <p:nvPr>
            <p:ph type="body" idx="1"/>
          </p:nvPr>
        </p:nvSpPr>
        <p:spPr>
          <a:noFill/>
          <a:ln/>
        </p:spPr>
        <p:txBody>
          <a:bodyPr/>
          <a:lstStyle/>
          <a:p>
            <a:pPr eaLnBrk="1" hangingPunct="1"/>
            <a:endParaRPr lang="en-US" dirty="0" smtClean="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7" name="Rectangle 2"/>
          <p:cNvSpPr>
            <a:spLocks noGrp="1" noRot="1" noChangeAspect="1" noChangeArrowheads="1" noTextEdit="1"/>
          </p:cNvSpPr>
          <p:nvPr>
            <p:ph type="sldImg"/>
          </p:nvPr>
        </p:nvSpPr>
        <p:spPr>
          <a:ln/>
        </p:spPr>
      </p:sp>
      <p:sp>
        <p:nvSpPr>
          <p:cNvPr id="75778"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29" name="Rectangle 2"/>
          <p:cNvSpPr>
            <a:spLocks noGrp="1" noRot="1" noChangeAspect="1" noChangeArrowheads="1" noTextEdit="1"/>
          </p:cNvSpPr>
          <p:nvPr>
            <p:ph type="sldImg"/>
          </p:nvPr>
        </p:nvSpPr>
        <p:spPr>
          <a:ln/>
        </p:spPr>
      </p:sp>
      <p:sp>
        <p:nvSpPr>
          <p:cNvPr id="73730"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1" name="Rectangle 2"/>
          <p:cNvSpPr>
            <a:spLocks noGrp="1" noRot="1" noChangeAspect="1" noChangeArrowheads="1" noTextEdit="1"/>
          </p:cNvSpPr>
          <p:nvPr>
            <p:ph type="sldImg"/>
          </p:nvPr>
        </p:nvSpPr>
        <p:spPr>
          <a:ln/>
        </p:spPr>
      </p:sp>
      <p:sp>
        <p:nvSpPr>
          <p:cNvPr id="81922"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7" name="Rectangle 2"/>
          <p:cNvSpPr>
            <a:spLocks noGrp="1" noRot="1" noChangeAspect="1" noChangeArrowheads="1" noTextEdit="1"/>
          </p:cNvSpPr>
          <p:nvPr>
            <p:ph type="sldImg"/>
          </p:nvPr>
        </p:nvSpPr>
        <p:spPr>
          <a:ln/>
        </p:spPr>
      </p:sp>
      <p:sp>
        <p:nvSpPr>
          <p:cNvPr id="86018" name="Rectangle 3"/>
          <p:cNvSpPr>
            <a:spLocks noGrp="1" noChangeArrowheads="1"/>
          </p:cNvSpPr>
          <p:nvPr>
            <p:ph type="body" idx="1"/>
          </p:nvPr>
        </p:nvSpPr>
        <p:spPr>
          <a:noFill/>
          <a:ln/>
        </p:spPr>
        <p:txBody>
          <a:bodyPr/>
          <a:lstStyle/>
          <a:p>
            <a:pPr eaLnBrk="1" hangingPunct="1"/>
            <a:r>
              <a:rPr lang="en-US" smtClean="0"/>
              <a:t>http://www.youtube.com/watch?v=yaXVk5GBx-s&amp;feature=related</a:t>
            </a: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69" name="Rectangle 2"/>
          <p:cNvSpPr>
            <a:spLocks noGrp="1" noRot="1" noChangeAspect="1" noChangeArrowheads="1" noTextEdit="1"/>
          </p:cNvSpPr>
          <p:nvPr>
            <p:ph type="sldImg"/>
          </p:nvPr>
        </p:nvSpPr>
        <p:spPr>
          <a:ln/>
        </p:spPr>
      </p:sp>
      <p:sp>
        <p:nvSpPr>
          <p:cNvPr id="83970"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5" name="Rectangle 2"/>
          <p:cNvSpPr>
            <a:spLocks noGrp="1" noRot="1" noChangeAspect="1" noChangeArrowheads="1" noTextEdit="1"/>
          </p:cNvSpPr>
          <p:nvPr>
            <p:ph type="sldImg"/>
          </p:nvPr>
        </p:nvSpPr>
        <p:spPr>
          <a:ln/>
        </p:spPr>
      </p:sp>
      <p:sp>
        <p:nvSpPr>
          <p:cNvPr id="77826" name="Rectangle 3"/>
          <p:cNvSpPr>
            <a:spLocks noGrp="1" noChangeArrowheads="1"/>
          </p:cNvSpPr>
          <p:nvPr>
            <p:ph type="body" idx="1"/>
          </p:nvPr>
        </p:nvSpPr>
        <p:spPr>
          <a:noFill/>
          <a:ln/>
        </p:spPr>
        <p:txBody>
          <a:bodyPr/>
          <a:lstStyle/>
          <a:p>
            <a:pPr eaLnBrk="1" hangingPunct="1"/>
            <a:r>
              <a:rPr lang="en-US" smtClean="0"/>
              <a:t>http://www.youtube.com/watch?v=Tui8EOdv_VU&amp;feature=related</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Rectangle 2"/>
          <p:cNvSpPr>
            <a:spLocks noGrp="1" noRot="1" noChangeAspect="1" noChangeArrowheads="1" noTextEdit="1"/>
          </p:cNvSpPr>
          <p:nvPr>
            <p:ph type="sldImg"/>
          </p:nvPr>
        </p:nvSpPr>
        <p:spPr>
          <a:ln/>
        </p:spPr>
      </p:sp>
      <p:sp>
        <p:nvSpPr>
          <p:cNvPr id="101379" name="Rectangle 3"/>
          <p:cNvSpPr>
            <a:spLocks noGrp="1" noChangeArrowheads="1"/>
          </p:cNvSpPr>
          <p:nvPr>
            <p:ph type="body" idx="1"/>
          </p:nvPr>
        </p:nvSpPr>
        <p:spPr>
          <a:noFill/>
          <a:ln/>
        </p:spPr>
        <p:txBody>
          <a:bodyPr/>
          <a:lstStyle/>
          <a:p>
            <a:pPr eaLnBrk="1" hangingPunct="1"/>
            <a:endParaRPr lang="en-US" dirty="0" smtClean="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5" name="Rectangle 2"/>
          <p:cNvSpPr>
            <a:spLocks noGrp="1" noRot="1" noChangeAspect="1" noChangeArrowheads="1" noTextEdit="1"/>
          </p:cNvSpPr>
          <p:nvPr>
            <p:ph type="sldImg"/>
          </p:nvPr>
        </p:nvSpPr>
        <p:spPr>
          <a:ln/>
        </p:spPr>
      </p:sp>
      <p:sp>
        <p:nvSpPr>
          <p:cNvPr id="88066"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3" name="Rectangle 2"/>
          <p:cNvSpPr>
            <a:spLocks noGrp="1" noRot="1" noChangeAspect="1" noChangeArrowheads="1" noTextEdit="1"/>
          </p:cNvSpPr>
          <p:nvPr>
            <p:ph type="sldImg"/>
          </p:nvPr>
        </p:nvSpPr>
        <p:spPr>
          <a:ln/>
        </p:spPr>
      </p:sp>
      <p:sp>
        <p:nvSpPr>
          <p:cNvPr id="90114"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3" name="Rectangle 2"/>
          <p:cNvSpPr>
            <a:spLocks noGrp="1" noRot="1" noChangeAspect="1" noChangeArrowheads="1" noTextEdit="1"/>
          </p:cNvSpPr>
          <p:nvPr>
            <p:ph type="sldImg"/>
          </p:nvPr>
        </p:nvSpPr>
        <p:spPr>
          <a:ln/>
        </p:spPr>
      </p:sp>
      <p:sp>
        <p:nvSpPr>
          <p:cNvPr id="90114"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89" name="Rectangle 2"/>
          <p:cNvSpPr>
            <a:spLocks noGrp="1" noRot="1" noChangeAspect="1" noChangeArrowheads="1" noTextEdit="1"/>
          </p:cNvSpPr>
          <p:nvPr>
            <p:ph type="sldImg"/>
          </p:nvPr>
        </p:nvSpPr>
        <p:spPr>
          <a:ln/>
        </p:spPr>
      </p:sp>
      <p:sp>
        <p:nvSpPr>
          <p:cNvPr id="63490"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Rectangle 2"/>
          <p:cNvSpPr>
            <a:spLocks noGrp="1" noRot="1" noChangeAspect="1" noChangeArrowheads="1" noTextEdit="1"/>
          </p:cNvSpPr>
          <p:nvPr>
            <p:ph type="sldImg"/>
          </p:nvPr>
        </p:nvSpPr>
        <p:spPr>
          <a:ln/>
        </p:spPr>
      </p:sp>
      <p:sp>
        <p:nvSpPr>
          <p:cNvPr id="97283"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Rectangle 2"/>
          <p:cNvSpPr>
            <a:spLocks noGrp="1" noRot="1" noChangeAspect="1" noChangeArrowheads="1" noTextEdit="1"/>
          </p:cNvSpPr>
          <p:nvPr>
            <p:ph type="sldImg"/>
          </p:nvPr>
        </p:nvSpPr>
        <p:spPr>
          <a:ln/>
        </p:spPr>
      </p:sp>
      <p:sp>
        <p:nvSpPr>
          <p:cNvPr id="21506"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Rectangle 2"/>
          <p:cNvSpPr>
            <a:spLocks noGrp="1" noRot="1" noChangeAspect="1" noChangeArrowheads="1" noTextEdit="1"/>
          </p:cNvSpPr>
          <p:nvPr>
            <p:ph type="sldImg"/>
          </p:nvPr>
        </p:nvSpPr>
        <p:spPr>
          <a:ln/>
        </p:spPr>
      </p:sp>
      <p:sp>
        <p:nvSpPr>
          <p:cNvPr id="19458"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1" name="Rectangle 2"/>
          <p:cNvSpPr>
            <a:spLocks noGrp="1" noRot="1" noChangeAspect="1" noChangeArrowheads="1" noTextEdit="1"/>
          </p:cNvSpPr>
          <p:nvPr>
            <p:ph type="sldImg"/>
          </p:nvPr>
        </p:nvSpPr>
        <p:spPr>
          <a:ln/>
        </p:spPr>
      </p:sp>
      <p:sp>
        <p:nvSpPr>
          <p:cNvPr id="61442"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7" name="Rectangle 2"/>
          <p:cNvSpPr>
            <a:spLocks noGrp="1" noRot="1" noChangeAspect="1" noChangeArrowheads="1" noTextEdit="1"/>
          </p:cNvSpPr>
          <p:nvPr>
            <p:ph type="sldImg"/>
          </p:nvPr>
        </p:nvSpPr>
        <p:spPr>
          <a:ln/>
        </p:spPr>
      </p:sp>
      <p:sp>
        <p:nvSpPr>
          <p:cNvPr id="75778"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7" name="Rectangle 2"/>
          <p:cNvSpPr>
            <a:spLocks noGrp="1" noRot="1" noChangeAspect="1" noChangeArrowheads="1" noTextEdit="1"/>
          </p:cNvSpPr>
          <p:nvPr>
            <p:ph type="sldImg"/>
          </p:nvPr>
        </p:nvSpPr>
        <p:spPr>
          <a:ln/>
        </p:spPr>
      </p:sp>
      <p:sp>
        <p:nvSpPr>
          <p:cNvPr id="75778"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5" name="Rectangle 2"/>
          <p:cNvSpPr>
            <a:spLocks noGrp="1" noRot="1" noChangeAspect="1" noChangeArrowheads="1" noTextEdit="1"/>
          </p:cNvSpPr>
          <p:nvPr>
            <p:ph type="sldImg"/>
          </p:nvPr>
        </p:nvSpPr>
        <p:spPr>
          <a:ln/>
        </p:spPr>
      </p:sp>
      <p:sp>
        <p:nvSpPr>
          <p:cNvPr id="67586"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7" name="Rectangle 2"/>
          <p:cNvSpPr>
            <a:spLocks noGrp="1" noRot="1" noChangeAspect="1" noChangeArrowheads="1" noTextEdit="1"/>
          </p:cNvSpPr>
          <p:nvPr>
            <p:ph type="sldImg"/>
          </p:nvPr>
        </p:nvSpPr>
        <p:spPr>
          <a:ln/>
        </p:spPr>
      </p:sp>
      <p:sp>
        <p:nvSpPr>
          <p:cNvPr id="75778"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Ref idx="1002">
        <a:schemeClr val="bg2"/>
      </p:bgRef>
    </p:bg>
    <p:spTree>
      <p:nvGrpSpPr>
        <p:cNvPr id="1" name=""/>
        <p:cNvGrpSpPr/>
        <p:nvPr/>
      </p:nvGrpSpPr>
      <p:grpSpPr>
        <a:xfrm>
          <a:off x="0" y="0"/>
          <a:ext cx="0" cy="0"/>
          <a:chOff x="0" y="0"/>
          <a:chExt cx="0" cy="0"/>
        </a:xfrm>
      </p:grpSpPr>
      <p:sp>
        <p:nvSpPr>
          <p:cNvPr id="9" name="Title 8"/>
          <p:cNvSpPr>
            <a:spLocks noGrp="1"/>
          </p:cNvSpPr>
          <p:nvPr>
            <p:ph type="ctrTitle"/>
          </p:nvPr>
        </p:nvSpPr>
        <p:spPr>
          <a:xfrm>
            <a:off x="533400" y="1371600"/>
            <a:ext cx="7851648"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smtClean="0"/>
              <a:t>Click to edit Master title style</a:t>
            </a:r>
            <a:endParaRPr kumimoji="0" lang="en-US"/>
          </a:p>
        </p:txBody>
      </p:sp>
      <p:sp>
        <p:nvSpPr>
          <p:cNvPr id="17" name="Subtitle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30" name="Date Placeholder 29"/>
          <p:cNvSpPr>
            <a:spLocks noGrp="1"/>
          </p:cNvSpPr>
          <p:nvPr>
            <p:ph type="dt" sz="half" idx="10"/>
          </p:nvPr>
        </p:nvSpPr>
        <p:spPr/>
        <p:txBody>
          <a:bodyPr/>
          <a:lstStyle/>
          <a:p>
            <a:pPr>
              <a:defRPr/>
            </a:pPr>
            <a:fld id="{6368A120-377C-4C91-8B85-B5F1DBB6CFBF}" type="datetimeFigureOut">
              <a:rPr lang="en-US" smtClean="0"/>
              <a:pPr>
                <a:defRPr/>
              </a:pPr>
              <a:t>4/24/2016</a:t>
            </a:fld>
            <a:endParaRPr lang="en-US"/>
          </a:p>
        </p:txBody>
      </p:sp>
      <p:sp>
        <p:nvSpPr>
          <p:cNvPr id="19" name="Footer Placeholder 18"/>
          <p:cNvSpPr>
            <a:spLocks noGrp="1"/>
          </p:cNvSpPr>
          <p:nvPr>
            <p:ph type="ftr" sz="quarter" idx="11"/>
          </p:nvPr>
        </p:nvSpPr>
        <p:spPr/>
        <p:txBody>
          <a:bodyPr/>
          <a:lstStyle/>
          <a:p>
            <a:pPr>
              <a:defRPr/>
            </a:pPr>
            <a:endParaRPr lang="en-US"/>
          </a:p>
        </p:txBody>
      </p:sp>
      <p:sp>
        <p:nvSpPr>
          <p:cNvPr id="27" name="Slide Number Placeholder 26"/>
          <p:cNvSpPr>
            <a:spLocks noGrp="1"/>
          </p:cNvSpPr>
          <p:nvPr>
            <p:ph type="sldNum" sz="quarter" idx="12"/>
          </p:nvPr>
        </p:nvSpPr>
        <p:spPr/>
        <p:txBody>
          <a:bodyPr/>
          <a:lstStyle/>
          <a:p>
            <a:pPr>
              <a:defRPr/>
            </a:pPr>
            <a:fld id="{DCDBB709-3F99-4FDB-A303-B6FA75A1F17A}" type="slidenum">
              <a:rPr lang="en-US" smtClean="0"/>
              <a:pPr>
                <a:defRPr/>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pPr>
              <a:defRPr/>
            </a:pPr>
            <a:fld id="{FA5BD7DA-A319-43C8-A24B-AB3E40FB4EAA}" type="datetimeFigureOut">
              <a:rPr lang="en-US" smtClean="0"/>
              <a:pPr>
                <a:defRPr/>
              </a:pPr>
              <a:t>4/24/2016</a:t>
            </a:fld>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40CD35B2-CC0D-4EB8-A1A6-E0141FEEA280}" type="slidenum">
              <a:rPr lang="en-US" smtClean="0"/>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914401"/>
            <a:ext cx="2057400" cy="5211763"/>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914401"/>
            <a:ext cx="6019800" cy="5211763"/>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pPr>
              <a:defRPr/>
            </a:pPr>
            <a:fld id="{05FA48A6-104D-4F93-BE19-3BB1B0E4DD85}" type="datetimeFigureOut">
              <a:rPr lang="en-US" smtClean="0"/>
              <a:pPr>
                <a:defRPr/>
              </a:pPr>
              <a:t>4/24/2016</a:t>
            </a:fld>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A71C4567-B89D-405B-B895-DB1D1757A3F5}" type="slidenum">
              <a:rPr lang="en-US" smtClean="0"/>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pPr>
              <a:defRPr/>
            </a:pPr>
            <a:fld id="{6D69F0EF-F68C-48C1-A125-D3E60D85F864}" type="datetimeFigureOut">
              <a:rPr lang="en-US" smtClean="0"/>
              <a:pPr>
                <a:defRPr/>
              </a:pPr>
              <a:t>4/24/2016</a:t>
            </a:fld>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1089E38D-D771-4D4F-87AA-9E30C738522D}" type="slidenum">
              <a:rPr lang="en-US" smtClean="0"/>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530352" y="1316736"/>
            <a:ext cx="77724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530352" y="2704664"/>
            <a:ext cx="7772400" cy="1509712"/>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pPr>
              <a:defRPr/>
            </a:pPr>
            <a:fld id="{E440BF0A-5F1C-467E-ACA1-C06B3A0A29EF}" type="datetimeFigureOut">
              <a:rPr lang="en-US" smtClean="0"/>
              <a:pPr>
                <a:defRPr/>
              </a:pPr>
              <a:t>4/24/2016</a:t>
            </a:fld>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695D5F86-DBEB-47B3-97CE-5916B2A29251}" type="slidenum">
              <a:rPr lang="en-US" smtClean="0"/>
              <a:pPr>
                <a:defRPr/>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pPr>
              <a:defRPr/>
            </a:pPr>
            <a:fld id="{6285EFF5-D8DE-4608-8A67-BD1E7DC56A4B}" type="datetimeFigureOut">
              <a:rPr lang="en-US" smtClean="0"/>
              <a:pPr>
                <a:defRPr/>
              </a:pPr>
              <a:t>4/24/2016</a:t>
            </a:fld>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pPr>
              <a:defRPr/>
            </a:pPr>
            <a:fld id="{AF09F328-EBBC-4DC6-B837-3DBC7D8AE59F}" type="slidenum">
              <a:rPr lang="en-US" smtClean="0"/>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tIns="45720" anchor="b"/>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pPr>
              <a:defRPr/>
            </a:pPr>
            <a:fld id="{7638C9C4-F84B-48BF-8AFD-4CE539E63B61}" type="datetimeFigureOut">
              <a:rPr lang="en-US" smtClean="0"/>
              <a:pPr>
                <a:defRPr/>
              </a:pPr>
              <a:t>4/24/2016</a:t>
            </a:fld>
            <a:endParaRPr lang="en-US"/>
          </a:p>
        </p:txBody>
      </p:sp>
      <p:sp>
        <p:nvSpPr>
          <p:cNvPr id="8" name="Footer Placeholder 7"/>
          <p:cNvSpPr>
            <a:spLocks noGrp="1"/>
          </p:cNvSpPr>
          <p:nvPr>
            <p:ph type="ftr" sz="quarter" idx="11"/>
          </p:nvPr>
        </p:nvSpPr>
        <p:spPr/>
        <p:txBody>
          <a:bodyPr/>
          <a:lstStyle/>
          <a:p>
            <a:pPr>
              <a:defRPr/>
            </a:pPr>
            <a:endParaRPr lang="en-US"/>
          </a:p>
        </p:txBody>
      </p:sp>
      <p:sp>
        <p:nvSpPr>
          <p:cNvPr id="9" name="Slide Number Placeholder 8"/>
          <p:cNvSpPr>
            <a:spLocks noGrp="1"/>
          </p:cNvSpPr>
          <p:nvPr>
            <p:ph type="sldNum" sz="quarter" idx="12"/>
          </p:nvPr>
        </p:nvSpPr>
        <p:spPr/>
        <p:txBody>
          <a:bodyPr/>
          <a:lstStyle/>
          <a:p>
            <a:pPr>
              <a:defRPr/>
            </a:pPr>
            <a:fld id="{8A922170-2E77-4234-9394-5BAA351AD320}" type="slidenum">
              <a:rPr lang="en-US" smtClean="0"/>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30580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pPr>
              <a:defRPr/>
            </a:pPr>
            <a:fld id="{CEC433F1-C152-4C6E-9309-68A2BBC33255}" type="datetimeFigureOut">
              <a:rPr lang="en-US" smtClean="0"/>
              <a:pPr>
                <a:defRPr/>
              </a:pPr>
              <a:t>4/24/2016</a:t>
            </a:fld>
            <a:endParaRPr lang="en-US"/>
          </a:p>
        </p:txBody>
      </p:sp>
      <p:sp>
        <p:nvSpPr>
          <p:cNvPr id="4" name="Footer Placeholder 3"/>
          <p:cNvSpPr>
            <a:spLocks noGrp="1"/>
          </p:cNvSpPr>
          <p:nvPr>
            <p:ph type="ftr" sz="quarter" idx="11"/>
          </p:nvPr>
        </p:nvSpPr>
        <p:spPr/>
        <p:txBody>
          <a:bodyPr/>
          <a:lstStyle/>
          <a:p>
            <a:pPr>
              <a:defRPr/>
            </a:pPr>
            <a:endParaRPr lang="en-US"/>
          </a:p>
        </p:txBody>
      </p:sp>
      <p:sp>
        <p:nvSpPr>
          <p:cNvPr id="5" name="Slide Number Placeholder 4"/>
          <p:cNvSpPr>
            <a:spLocks noGrp="1"/>
          </p:cNvSpPr>
          <p:nvPr>
            <p:ph type="sldNum" sz="quarter" idx="12"/>
          </p:nvPr>
        </p:nvSpPr>
        <p:spPr/>
        <p:txBody>
          <a:bodyPr/>
          <a:lstStyle/>
          <a:p>
            <a:pPr>
              <a:defRPr/>
            </a:pPr>
            <a:fld id="{CB9E0861-7792-4119-8F12-AFC2E020A234}" type="slidenum">
              <a:rPr lang="en-US" smtClean="0"/>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fld id="{7C744320-8B78-469C-82E6-D166CB5F4041}" type="datetimeFigureOut">
              <a:rPr lang="en-US" smtClean="0"/>
              <a:pPr>
                <a:defRPr/>
              </a:pPr>
              <a:t>4/24/2016</a:t>
            </a:fld>
            <a:endParaRPr lang="en-US"/>
          </a:p>
        </p:txBody>
      </p:sp>
      <p:sp>
        <p:nvSpPr>
          <p:cNvPr id="3" name="Footer Placeholder 2"/>
          <p:cNvSpPr>
            <a:spLocks noGrp="1"/>
          </p:cNvSpPr>
          <p:nvPr>
            <p:ph type="ftr" sz="quarter" idx="11"/>
          </p:nvPr>
        </p:nvSpPr>
        <p:spPr/>
        <p:txBody>
          <a:bodyPr/>
          <a:lstStyle/>
          <a:p>
            <a:pPr>
              <a:defRPr/>
            </a:pPr>
            <a:endParaRPr lang="en-US"/>
          </a:p>
        </p:txBody>
      </p:sp>
      <p:sp>
        <p:nvSpPr>
          <p:cNvPr id="4" name="Slide Number Placeholder 3"/>
          <p:cNvSpPr>
            <a:spLocks noGrp="1"/>
          </p:cNvSpPr>
          <p:nvPr>
            <p:ph type="sldNum" sz="quarter" idx="12"/>
          </p:nvPr>
        </p:nvSpPr>
        <p:spPr/>
        <p:txBody>
          <a:bodyPr/>
          <a:lstStyle/>
          <a:p>
            <a:pPr>
              <a:defRPr/>
            </a:pPr>
            <a:fld id="{D970E842-DF2B-4F47-AF81-1358B7350005}" type="slidenum">
              <a:rPr lang="en-US" smtClean="0"/>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514352"/>
            <a:ext cx="2743200" cy="116205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pPr>
              <a:defRPr/>
            </a:pPr>
            <a:fld id="{833AB5AB-F36C-43B0-B3C9-412DBCAAC703}" type="datetimeFigureOut">
              <a:rPr lang="en-US" smtClean="0"/>
              <a:pPr>
                <a:defRPr/>
              </a:pPr>
              <a:t>4/24/2016</a:t>
            </a:fld>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pPr>
              <a:defRPr/>
            </a:pPr>
            <a:fld id="{0AD7A5D2-D3E2-4F24-9941-1A6716460EDB}" type="slidenum">
              <a:rPr lang="en-US" smtClean="0"/>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9" name="Snip and Round Single Corner Rectangle 8"/>
          <p:cNvSpPr/>
          <p:nvPr/>
        </p:nvSpPr>
        <p:spPr>
          <a:xfrm rot="420000" flipV="1">
            <a:off x="3165753" y="1108077"/>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12" name="Right Triangle 11"/>
          <p:cNvSpPr/>
          <p:nvPr/>
        </p:nvSpPr>
        <p:spPr>
          <a:xfrm rot="420000" flipV="1">
            <a:off x="8004134" y="5359769"/>
            <a:ext cx="155448"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2" name="Title 1"/>
          <p:cNvSpPr>
            <a:spLocks noGrp="1"/>
          </p:cNvSpPr>
          <p:nvPr>
            <p:ph type="title"/>
          </p:nvPr>
        </p:nvSpPr>
        <p:spPr>
          <a:xfrm>
            <a:off x="609600" y="1176996"/>
            <a:ext cx="2212848" cy="1582621"/>
          </a:xfrm>
        </p:spPr>
        <p:txBody>
          <a:bodyPr vert="horz" lIns="45720" tIns="45720" rIns="45720" bIns="45720" anchor="b"/>
          <a:lstStyle>
            <a:lvl1pPr algn="l">
              <a:buNone/>
              <a:defRPr sz="2000" b="1">
                <a:solidFill>
                  <a:schemeClr val="tx2"/>
                </a:solidFill>
              </a:defRPr>
            </a:lvl1pPr>
          </a:lstStyle>
          <a:p>
            <a:r>
              <a:rPr kumimoji="0" lang="en-US" smtClean="0"/>
              <a:t>Click to edit Master title style</a:t>
            </a:r>
            <a:endParaRPr kumimoji="0" lang="en-US"/>
          </a:p>
        </p:txBody>
      </p:sp>
      <p:sp>
        <p:nvSpPr>
          <p:cNvPr id="4" name="Text Placeholder 3"/>
          <p:cNvSpPr>
            <a:spLocks noGrp="1"/>
          </p:cNvSpPr>
          <p:nvPr>
            <p:ph type="body" sz="half" idx="2"/>
          </p:nvPr>
        </p:nvSpPr>
        <p:spPr>
          <a:xfrm>
            <a:off x="609600" y="2828785"/>
            <a:ext cx="2209800"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pPr>
              <a:defRPr/>
            </a:pPr>
            <a:fld id="{61D0AD07-009D-433F-8952-1724441CE3A9}" type="datetimeFigureOut">
              <a:rPr lang="en-US" smtClean="0"/>
              <a:pPr>
                <a:defRPr/>
              </a:pPr>
              <a:t>4/24/2016</a:t>
            </a:fld>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a:xfrm>
            <a:off x="8077200" y="6356350"/>
            <a:ext cx="609600" cy="365125"/>
          </a:xfrm>
        </p:spPr>
        <p:txBody>
          <a:bodyPr/>
          <a:lstStyle/>
          <a:p>
            <a:pPr>
              <a:defRPr/>
            </a:pPr>
            <a:fld id="{139EC230-82F4-4EC6-8222-F9DEBD063521}" type="slidenum">
              <a:rPr lang="en-US" smtClean="0"/>
              <a:pPr>
                <a:defRPr/>
              </a:pPr>
              <a:t>‹#›</a:t>
            </a:fld>
            <a:endParaRPr lang="en-US"/>
          </a:p>
        </p:txBody>
      </p:sp>
      <p:sp>
        <p:nvSpPr>
          <p:cNvPr id="3" name="Picture Placeholder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en-US" smtClean="0"/>
              <a:t>Click icon to add picture</a:t>
            </a:r>
            <a:endParaRPr kumimoji="0" lang="en-US" dirty="0"/>
          </a:p>
        </p:txBody>
      </p:sp>
      <p:sp>
        <p:nvSpPr>
          <p:cNvPr id="10" name="Freeform 9"/>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11" name="Freeform 10"/>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7" name="Freeform 6"/>
          <p:cNvSpPr>
            <a:spLocks/>
          </p:cNvSpPr>
          <p:nvPr/>
        </p:nvSpPr>
        <p:spPr bwMode="auto">
          <a:xfrm>
            <a:off x="-9525" y="-7144"/>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8" name="Freeform 7"/>
          <p:cNvSpPr>
            <a:spLocks/>
          </p:cNvSpPr>
          <p:nvPr/>
        </p:nvSpPr>
        <p:spPr bwMode="auto">
          <a:xfrm>
            <a:off x="4381500" y="-7144"/>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9" name="Title Placeholder 8"/>
          <p:cNvSpPr>
            <a:spLocks noGrp="1"/>
          </p:cNvSpPr>
          <p:nvPr>
            <p:ph type="title"/>
          </p:nvPr>
        </p:nvSpPr>
        <p:spPr>
          <a:xfrm>
            <a:off x="457200" y="704088"/>
            <a:ext cx="8229600" cy="1143000"/>
          </a:xfrm>
          <a:prstGeom prst="rect">
            <a:avLst/>
          </a:prstGeom>
        </p:spPr>
        <p:txBody>
          <a:bodyPr vert="horz" lIns="0" rIns="0" bIns="0" anchor="b">
            <a:normAutofit/>
          </a:bodyPr>
          <a:lstStyle/>
          <a:p>
            <a:r>
              <a:rPr kumimoji="0" lang="en-US" smtClean="0"/>
              <a:t>Click to edit Master title style</a:t>
            </a:r>
            <a:endParaRPr kumimoji="0" lang="en-US"/>
          </a:p>
        </p:txBody>
      </p:sp>
      <p:sp>
        <p:nvSpPr>
          <p:cNvPr id="30" name="Text Placeholder 29"/>
          <p:cNvSpPr>
            <a:spLocks noGrp="1"/>
          </p:cNvSpPr>
          <p:nvPr>
            <p:ph type="body" idx="1"/>
          </p:nvPr>
        </p:nvSpPr>
        <p:spPr>
          <a:xfrm>
            <a:off x="457200" y="1935480"/>
            <a:ext cx="8229600" cy="4389120"/>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0" name="Date Placeholder 9"/>
          <p:cNvSpPr>
            <a:spLocks noGrp="1"/>
          </p:cNvSpPr>
          <p:nvPr>
            <p:ph type="dt" sz="half" idx="2"/>
          </p:nvPr>
        </p:nvSpPr>
        <p:spPr>
          <a:xfrm>
            <a:off x="457200" y="6356350"/>
            <a:ext cx="21336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pPr>
              <a:defRPr/>
            </a:pPr>
            <a:fld id="{3A1A6601-AEA8-4764-BD2B-F5E0EDDF6186}" type="datetimeFigureOut">
              <a:rPr lang="en-US" smtClean="0"/>
              <a:pPr>
                <a:defRPr/>
              </a:pPr>
              <a:t>4/24/2016</a:t>
            </a:fld>
            <a:endParaRPr lang="en-US"/>
          </a:p>
        </p:txBody>
      </p:sp>
      <p:sp>
        <p:nvSpPr>
          <p:cNvPr id="22" name="Footer Placeholder 21"/>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pPr>
              <a:defRPr/>
            </a:pPr>
            <a:endParaRPr lang="en-US"/>
          </a:p>
        </p:txBody>
      </p:sp>
      <p:sp>
        <p:nvSpPr>
          <p:cNvPr id="18" name="Slide Number Placeholder 17"/>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pPr>
              <a:defRPr/>
            </a:pPr>
            <a:fld id="{089337B2-886D-43F4-98C3-DDE22B0BDAFC}" type="slidenum">
              <a:rPr lang="en-US" smtClean="0"/>
              <a:pPr>
                <a:defRPr/>
              </a:pPr>
              <a:t>‹#›</a:t>
            </a:fld>
            <a:endParaRPr lang="en-US"/>
          </a:p>
        </p:txBody>
      </p:sp>
      <p:grpSp>
        <p:nvGrpSpPr>
          <p:cNvPr id="2" name="Group 1"/>
          <p:cNvGrpSpPr/>
          <p:nvPr/>
        </p:nvGrpSpPr>
        <p:grpSpPr>
          <a:xfrm>
            <a:off x="-19017" y="202408"/>
            <a:ext cx="9180548" cy="649224"/>
            <a:chOff x="-19045" y="216550"/>
            <a:chExt cx="9180548" cy="649224"/>
          </a:xfrm>
        </p:grpSpPr>
        <p:sp>
          <p:nvSpPr>
            <p:cNvPr id="12" name="Freeform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Freeform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grpSp>
    </p:spTree>
  </p:cSld>
  <p:clrMap bg1="lt1" tx1="dk1" bg2="lt2" tx2="dk2" accent1="accent1" accent2="accent2" accent3="accent3" accent4="accent4" accent5="accent5" accent6="accent6" hlink="hlink" folHlink="folHlink"/>
  <p:sldLayoutIdLst>
    <p:sldLayoutId id="2147483676" r:id="rId1"/>
    <p:sldLayoutId id="2147483677" r:id="rId2"/>
    <p:sldLayoutId id="2147483678" r:id="rId3"/>
    <p:sldLayoutId id="2147483679" r:id="rId4"/>
    <p:sldLayoutId id="2147483680" r:id="rId5"/>
    <p:sldLayoutId id="2147483681" r:id="rId6"/>
    <p:sldLayoutId id="2147483682" r:id="rId7"/>
    <p:sldLayoutId id="2147483683" r:id="rId8"/>
    <p:sldLayoutId id="2147483684" r:id="rId9"/>
    <p:sldLayoutId id="2147483685" r:id="rId10"/>
    <p:sldLayoutId id="2147483686" r:id="rId11"/>
  </p:sldLayoutIdLst>
  <p:txStyles>
    <p:titleStyle>
      <a:lvl1pPr algn="l" rtl="0"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9.xml"/><Relationship Id="rId1" Type="http://schemas.openxmlformats.org/officeDocument/2006/relationships/slideLayout" Target="../slideLayouts/slideLayout1.xml"/><Relationship Id="rId5" Type="http://schemas.openxmlformats.org/officeDocument/2006/relationships/image" Target="../media/image16.jpeg"/><Relationship Id="rId4" Type="http://schemas.openxmlformats.org/officeDocument/2006/relationships/image" Target="../media/image18.jpeg"/></Relationships>
</file>

<file path=ppt/slides/_rels/slide1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0.xml"/><Relationship Id="rId1" Type="http://schemas.openxmlformats.org/officeDocument/2006/relationships/slideLayout" Target="../slideLayouts/slideLayout1.xml"/><Relationship Id="rId5" Type="http://schemas.openxmlformats.org/officeDocument/2006/relationships/image" Target="../media/image19.jpeg"/><Relationship Id="rId4" Type="http://schemas.openxmlformats.org/officeDocument/2006/relationships/hyperlink" Target="http://www.google.com/url?sa=i&amp;rct=j&amp;q=&amp;esrc=s&amp;source=images&amp;cd=&amp;cad=rja&amp;uact=8&amp;ved=0CAcQjRxqFQoTCO6I_5SF68cCFchViAodCd8Bcg&amp;url=http://www.be.wednet.edu/Page/3507&amp;psig=AFQjCNHKq-OzUIRvTMrZ7wxKCbBQbnSzsA&amp;ust=1441925472313885" TargetMode="External"/></Relationships>
</file>

<file path=ppt/slides/_rels/slide13.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11.xml"/><Relationship Id="rId1" Type="http://schemas.openxmlformats.org/officeDocument/2006/relationships/slideLayout" Target="../slideLayouts/slideLayout1.xml"/><Relationship Id="rId4" Type="http://schemas.openxmlformats.org/officeDocument/2006/relationships/image" Target="../media/image14.png"/></Relationships>
</file>

<file path=ppt/slides/_rels/slide14.xml.rels><?xml version="1.0" encoding="UTF-8" standalone="yes"?>
<Relationships xmlns="http://schemas.openxmlformats.org/package/2006/relationships"><Relationship Id="rId3" Type="http://schemas.openxmlformats.org/officeDocument/2006/relationships/hyperlink" Target="http://www.youtube.com/watch?v=vg7JuVv1hlc&amp;feature=related" TargetMode="External"/><Relationship Id="rId2" Type="http://schemas.openxmlformats.org/officeDocument/2006/relationships/notesSlide" Target="../notesSlides/notesSlide12.xml"/><Relationship Id="rId1" Type="http://schemas.openxmlformats.org/officeDocument/2006/relationships/slideLayout" Target="../slideLayouts/slideLayout1.xml"/><Relationship Id="rId5" Type="http://schemas.openxmlformats.org/officeDocument/2006/relationships/image" Target="../media/image14.png"/><Relationship Id="rId4" Type="http://schemas.openxmlformats.org/officeDocument/2006/relationships/image" Target="../media/image21.png"/></Relationships>
</file>

<file path=ppt/slides/_rels/slide15.xml.rels><?xml version="1.0" encoding="UTF-8" standalone="yes"?>
<Relationships xmlns="http://schemas.openxmlformats.org/package/2006/relationships"><Relationship Id="rId8" Type="http://schemas.openxmlformats.org/officeDocument/2006/relationships/hyperlink" Target="http://www.google.com/url?sa=i&amp;rct=j&amp;q=&amp;esrc=s&amp;source=images&amp;cd=&amp;cad=rja&amp;uact=8&amp;ved=0CAcQjRxqFQoTCIfX7dzO6McCFQY1iAod0_4J1A&amp;url=http://dukefootballparents.com/&amp;psig=AFQjCNHsrzFjsBZ5ESC_tG2BPHTepQfcNA&amp;ust=1441842133323586" TargetMode="External"/><Relationship Id="rId13" Type="http://schemas.openxmlformats.org/officeDocument/2006/relationships/image" Target="../media/image5.jpeg"/><Relationship Id="rId3" Type="http://schemas.openxmlformats.org/officeDocument/2006/relationships/image" Target="../media/image4.jpeg"/><Relationship Id="rId7" Type="http://schemas.openxmlformats.org/officeDocument/2006/relationships/image" Target="../media/image7.jpeg"/><Relationship Id="rId12" Type="http://schemas.openxmlformats.org/officeDocument/2006/relationships/hyperlink" Target="http://www.google.com/url?sa=i&amp;rct=j&amp;q=&amp;esrc=s&amp;source=images&amp;cd=&amp;cad=rja&amp;uact=8&amp;ved=0CAcQjRxqFQoTCJqn-7Ks6scCFZA4iAodi2EKxg&amp;url=http://www.youtube.com/watch?v%3D5EQcHY7b5Cg&amp;bvm=bv.102022582,d.cGU&amp;psig=AFQjCNHgoK542yu8Ofk20KuEGa774-A5BQ&amp;ust=1441901622848262" TargetMode="External"/><Relationship Id="rId17" Type="http://schemas.openxmlformats.org/officeDocument/2006/relationships/image" Target="../media/image10.jpeg"/><Relationship Id="rId2" Type="http://schemas.openxmlformats.org/officeDocument/2006/relationships/notesSlide" Target="../notesSlides/notesSlide13.xml"/><Relationship Id="rId16" Type="http://schemas.openxmlformats.org/officeDocument/2006/relationships/hyperlink" Target="http://www.google.com/url?sa=i&amp;rct=j&amp;q=&amp;esrc=s&amp;source=images&amp;cd=&amp;cad=rja&amp;uact=8&amp;ved=0CAcQjRxqFQoTCODQy5696scCFQYtiAoduCUISQ&amp;url=http://zeelandeastsports.com/2014/08/08/mhsaa-sportsmanship-recognition/&amp;psig=AFQjCNFblxe_RsK7dYYkWl9pRq_3Ls6-Vg&amp;ust=1441906083162784" TargetMode="External"/><Relationship Id="rId1" Type="http://schemas.openxmlformats.org/officeDocument/2006/relationships/slideLayout" Target="../slideLayouts/slideLayout1.xml"/><Relationship Id="rId6" Type="http://schemas.openxmlformats.org/officeDocument/2006/relationships/hyperlink" Target="https://www.google.com/url?sa=i&amp;rct=j&amp;q=&amp;esrc=s&amp;source=images&amp;cd=&amp;cad=rja&amp;uact=8&amp;ved=0CAcQjRxqFQoTCO_8z_nN6McCFQaViAodhuwM_g&amp;url=https://www.flickr.com/photos/geauxlsu/6649473411&amp;psig=AFQjCNFfATRvyZtKGV0cJuIsp4wdwJGFpg&amp;ust=1441841921908680" TargetMode="External"/><Relationship Id="rId11" Type="http://schemas.openxmlformats.org/officeDocument/2006/relationships/image" Target="../media/image14.png"/><Relationship Id="rId5" Type="http://schemas.openxmlformats.org/officeDocument/2006/relationships/image" Target="../media/image3.jpeg"/><Relationship Id="rId15" Type="http://schemas.openxmlformats.org/officeDocument/2006/relationships/image" Target="../media/image9.jpeg"/><Relationship Id="rId10" Type="http://schemas.openxmlformats.org/officeDocument/2006/relationships/hyperlink" Target="https://www.google.com/url?sa=i&amp;rct=j&amp;q=&amp;esrc=s&amp;source=images&amp;cd=&amp;cad=rja&amp;uact=8&amp;ved=0CAcQjRxqFQoTCKGQkc7P6McCFQwriAodg0sICQ&amp;url=https://highlandcc.edu/pages/athletics&amp;psig=AFQjCNGJF0AANMwHlwE9Wow1twFL9ZnvuA&amp;ust=1441842384976323" TargetMode="External"/><Relationship Id="rId4" Type="http://schemas.openxmlformats.org/officeDocument/2006/relationships/hyperlink" Target="http://www.google.com/url?sa=i&amp;rct=j&amp;q=&amp;esrc=s&amp;source=images&amp;cd=&amp;cad=rja&amp;uact=8&amp;ved=0CAcQjRxqFQoTCLTr6uLM6McCFUU7iAodVQIF6Q&amp;url=http://ifaf.org/articles/view/462/L2FydGljbGVzL2ZlZGVyYXRpb24vMy9wYWdlOjEw/federation:3&amp;psig=AFQjCNFAWX7kTNy1IdVTf9cQeRO6hcNJBg&amp;ust=1441841593606220" TargetMode="External"/><Relationship Id="rId9" Type="http://schemas.openxmlformats.org/officeDocument/2006/relationships/image" Target="../media/image8.jpeg"/><Relationship Id="rId14" Type="http://schemas.openxmlformats.org/officeDocument/2006/relationships/image" Target="../media/image6.jpeg"/></Relationships>
</file>

<file path=ppt/slides/_rels/slide1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4.xml"/><Relationship Id="rId1" Type="http://schemas.openxmlformats.org/officeDocument/2006/relationships/slideLayout" Target="../slideLayouts/slideLayout1.xml"/><Relationship Id="rId6" Type="http://schemas.openxmlformats.org/officeDocument/2006/relationships/image" Target="../media/image22.jpeg"/><Relationship Id="rId5" Type="http://schemas.openxmlformats.org/officeDocument/2006/relationships/hyperlink" Target="http://www.google.com/url?sa=i&amp;rct=j&amp;q=&amp;esrc=s&amp;source=images&amp;cd=&amp;cad=rja&amp;uact=8&amp;ved=0CAcQjRxqFQoTCKCyloKJ68cCFYeaiAodCaAJ2Q&amp;url=http://www.be.wednet.edu/Page/3507&amp;psig=AFQjCNHKq-OzUIRvTMrZ7wxKCbBQbnSzsA&amp;ust=1441925472313885" TargetMode="External"/><Relationship Id="rId4" Type="http://schemas.openxmlformats.org/officeDocument/2006/relationships/image" Target="../media/image16.jpeg"/></Relationships>
</file>

<file path=ppt/slides/_rels/slide1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5.xml"/><Relationship Id="rId1" Type="http://schemas.openxmlformats.org/officeDocument/2006/relationships/slideLayout" Target="../slideLayouts/slideLayout1.xml"/><Relationship Id="rId5" Type="http://schemas.openxmlformats.org/officeDocument/2006/relationships/image" Target="../media/image23.jpeg"/><Relationship Id="rId4" Type="http://schemas.openxmlformats.org/officeDocument/2006/relationships/hyperlink" Target="http://www.google.com/url?sa=i&amp;rct=j&amp;q=&amp;esrc=s&amp;source=images&amp;cd=&amp;cad=rja&amp;uact=8&amp;ved=0CAcQjRxqFQoTCJaNv9mB68cCFQY3iAodHcsJyQ&amp;url=http://www.braintreehighnews.com/opinion/opinion-one-nation-under-a-wamp/&amp;bvm=bv.102022582,d.cGU&amp;psig=AFQjCNENuFavQ7enLj80C6QMfntRAg7gOA&amp;ust=1441924527801035" TargetMode="External"/></Relationships>
</file>

<file path=ppt/slides/_rels/slide1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hyperlink" Target="http://www.youtube.com/watch?v=yaXVk5GBx-s&amp;feature=related" TargetMode="External"/><Relationship Id="rId2" Type="http://schemas.openxmlformats.org/officeDocument/2006/relationships/notesSlide" Target="../notesSlides/notesSlide17.xml"/><Relationship Id="rId1" Type="http://schemas.openxmlformats.org/officeDocument/2006/relationships/slideLayout" Target="../slideLayouts/slideLayout1.xml"/><Relationship Id="rId5" Type="http://schemas.openxmlformats.org/officeDocument/2006/relationships/image" Target="../media/image14.png"/><Relationship Id="rId4" Type="http://schemas.openxmlformats.org/officeDocument/2006/relationships/image" Target="../media/image24.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14.png"/><Relationship Id="rId7" Type="http://schemas.openxmlformats.org/officeDocument/2006/relationships/image" Target="../media/image26.jpeg"/><Relationship Id="rId2" Type="http://schemas.openxmlformats.org/officeDocument/2006/relationships/notesSlide" Target="../notesSlides/notesSlide18.xml"/><Relationship Id="rId1" Type="http://schemas.openxmlformats.org/officeDocument/2006/relationships/slideLayout" Target="../slideLayouts/slideLayout1.xml"/><Relationship Id="rId6" Type="http://schemas.openxmlformats.org/officeDocument/2006/relationships/hyperlink" Target="http://www.google.com/url?sa=i&amp;rct=j&amp;q=&amp;esrc=s&amp;source=images&amp;cd=&amp;cad=rja&amp;uact=8&amp;ved=0CAcQjRxqFQoTCNPNv6G_6scCFQIliAodqnQIyA&amp;url=http://latimesblogs.latimes.com/sports_blog/2011/10/who-was-a-poorer-sport-jim-harbaugh-or-jim-schwartz-poll.html&amp;bvm=bv.102022582,d.cGU&amp;psig=AFQjCNFpSWDef7PGsSqIukX_Wu6DwaGGTw&amp;ust=1441906706019128" TargetMode="External"/><Relationship Id="rId5" Type="http://schemas.openxmlformats.org/officeDocument/2006/relationships/image" Target="../media/image25.jpeg"/><Relationship Id="rId4" Type="http://schemas.openxmlformats.org/officeDocument/2006/relationships/hyperlink" Target="http://www.google.com/url?sa=i&amp;rct=j&amp;q=&amp;esrc=s&amp;source=images&amp;cd=&amp;cad=rja&amp;uact=8&amp;ved=0CAcQjRxqFQoTCOeukvC96scCFUcpiAodi50AfQ&amp;url=http://recreater.com/418/MARPSA-Good-Sports&amp;psig=AFQjCNGDvy5eGODLvfC7XMNKECMeKcKYwg&amp;ust=1441906338976888" TargetMode="External"/></Relationships>
</file>

<file path=ppt/slides/_rels/slide21.xml.rels><?xml version="1.0" encoding="UTF-8" standalone="yes"?>
<Relationships xmlns="http://schemas.openxmlformats.org/package/2006/relationships"><Relationship Id="rId3" Type="http://schemas.openxmlformats.org/officeDocument/2006/relationships/hyperlink" Target="http://www.youtube.com/watch?v=Tui8EOdv_VU&amp;feature=related" TargetMode="External"/><Relationship Id="rId2" Type="http://schemas.openxmlformats.org/officeDocument/2006/relationships/notesSlide" Target="../notesSlides/notesSlide19.xml"/><Relationship Id="rId1" Type="http://schemas.openxmlformats.org/officeDocument/2006/relationships/slideLayout" Target="../slideLayouts/slideLayout1.xml"/><Relationship Id="rId5" Type="http://schemas.openxmlformats.org/officeDocument/2006/relationships/image" Target="../media/image14.png"/><Relationship Id="rId4" Type="http://schemas.openxmlformats.org/officeDocument/2006/relationships/image" Target="../media/image27.png"/></Relationships>
</file>

<file path=ppt/slides/_rels/slide2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0.xml"/><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1.xml"/><Relationship Id="rId1" Type="http://schemas.openxmlformats.org/officeDocument/2006/relationships/slideLayout" Target="../slideLayouts/slideLayout1.xml"/><Relationship Id="rId5" Type="http://schemas.openxmlformats.org/officeDocument/2006/relationships/image" Target="../media/image28.jpeg"/><Relationship Id="rId4" Type="http://schemas.openxmlformats.org/officeDocument/2006/relationships/hyperlink" Target="http://www.google.com/url?sa=i&amp;rct=j&amp;q=&amp;esrc=s&amp;source=images&amp;cd=&amp;cad=rja&amp;uact=8&amp;ved=0CAcQjRxqFQoTCKbUtJ3_6scCFYeWiAodfbYG-w&amp;url=http://www.be.wednet.edu/Page/3507&amp;bvm=bv.102022582,d.cGU&amp;psig=AFQjCNF43ZMXdK3FyyHfZgbAblihc_pvdQ&amp;ust=1441923868844764" TargetMode="External"/></Relationships>
</file>

<file path=ppt/slides/_rels/slide24.xml.rels><?xml version="1.0" encoding="UTF-8" standalone="yes"?>
<Relationships xmlns="http://schemas.openxmlformats.org/package/2006/relationships"><Relationship Id="rId8" Type="http://schemas.openxmlformats.org/officeDocument/2006/relationships/image" Target="../media/image31.jpeg"/><Relationship Id="rId13" Type="http://schemas.openxmlformats.org/officeDocument/2006/relationships/hyperlink" Target="http://www.nwcathletics.com/index.php?league=1&amp;page_name=school_home&amp;school=12&amp;sport=0&amp;tab=1" TargetMode="External"/><Relationship Id="rId18" Type="http://schemas.openxmlformats.org/officeDocument/2006/relationships/image" Target="../media/image36.jpeg"/><Relationship Id="rId26" Type="http://schemas.openxmlformats.org/officeDocument/2006/relationships/image" Target="../media/image40.jpeg"/><Relationship Id="rId3" Type="http://schemas.openxmlformats.org/officeDocument/2006/relationships/hyperlink" Target="http://www.nwcathletics.com/index.php?league=1&amp;page_name=school_home&amp;school=3&amp;sport=0&amp;tab=1" TargetMode="External"/><Relationship Id="rId21" Type="http://schemas.openxmlformats.org/officeDocument/2006/relationships/hyperlink" Target="http://www.nwcathletics.com/index.php?league=1&amp;page_name=school_home&amp;school=14&amp;sport=0&amp;tab=1" TargetMode="External"/><Relationship Id="rId7" Type="http://schemas.openxmlformats.org/officeDocument/2006/relationships/hyperlink" Target="http://www.nwcathletics.com/index.php?league=1&amp;page_name=school_home&amp;school=6&amp;sport=0&amp;tab=1" TargetMode="External"/><Relationship Id="rId12" Type="http://schemas.openxmlformats.org/officeDocument/2006/relationships/image" Target="../media/image33.jpeg"/><Relationship Id="rId17" Type="http://schemas.openxmlformats.org/officeDocument/2006/relationships/hyperlink" Target="http://www.nwcathletics.com/index.php?league=1&amp;page_name=school_home&amp;school=5&amp;sport=0&amp;tab=1" TargetMode="External"/><Relationship Id="rId25" Type="http://schemas.openxmlformats.org/officeDocument/2006/relationships/hyperlink" Target="http://www.nwcathletics.com/index.php?league=1&amp;page_name=school_home&amp;school=8&amp;sport=0&amp;tab=1" TargetMode="External"/><Relationship Id="rId2" Type="http://schemas.openxmlformats.org/officeDocument/2006/relationships/notesSlide" Target="../notesSlides/notesSlide22.xml"/><Relationship Id="rId16" Type="http://schemas.openxmlformats.org/officeDocument/2006/relationships/image" Target="../media/image35.jpeg"/><Relationship Id="rId20" Type="http://schemas.openxmlformats.org/officeDocument/2006/relationships/image" Target="../media/image37.jpeg"/><Relationship Id="rId29" Type="http://schemas.openxmlformats.org/officeDocument/2006/relationships/image" Target="../media/image14.png"/><Relationship Id="rId1" Type="http://schemas.openxmlformats.org/officeDocument/2006/relationships/slideLayout" Target="../slideLayouts/slideLayout1.xml"/><Relationship Id="rId6" Type="http://schemas.openxmlformats.org/officeDocument/2006/relationships/image" Target="../media/image30.jpeg"/><Relationship Id="rId11" Type="http://schemas.openxmlformats.org/officeDocument/2006/relationships/hyperlink" Target="http://www.nwcathletics.com/index.php?league=1&amp;page_name=school_home&amp;school=1&amp;sport=0&amp;tab=1" TargetMode="External"/><Relationship Id="rId24" Type="http://schemas.openxmlformats.org/officeDocument/2006/relationships/image" Target="../media/image39.jpeg"/><Relationship Id="rId5" Type="http://schemas.openxmlformats.org/officeDocument/2006/relationships/hyperlink" Target="http://www.nwcathletics.com/index.php?league=1&amp;page_name=school_home&amp;school=4&amp;sport=0&amp;tab=1" TargetMode="External"/><Relationship Id="rId15" Type="http://schemas.openxmlformats.org/officeDocument/2006/relationships/hyperlink" Target="http://www.nwcathletics.com/index.php?league=1&amp;page_name=school_home&amp;school=9&amp;sport=0&amp;tab=1" TargetMode="External"/><Relationship Id="rId23" Type="http://schemas.openxmlformats.org/officeDocument/2006/relationships/hyperlink" Target="http://www.nwcathletics.com/index.php?league=1&amp;page_name=school_home&amp;school=7&amp;sport=0&amp;tab=1" TargetMode="External"/><Relationship Id="rId28" Type="http://schemas.openxmlformats.org/officeDocument/2006/relationships/image" Target="../media/image41.jpeg"/><Relationship Id="rId10" Type="http://schemas.openxmlformats.org/officeDocument/2006/relationships/image" Target="../media/image32.jpeg"/><Relationship Id="rId19" Type="http://schemas.openxmlformats.org/officeDocument/2006/relationships/hyperlink" Target="http://www.nwcathletics.com/index.php?league=1&amp;page_name=school_home&amp;school=13&amp;sport=0&amp;tab=1" TargetMode="External"/><Relationship Id="rId4" Type="http://schemas.openxmlformats.org/officeDocument/2006/relationships/image" Target="../media/image29.jpeg"/><Relationship Id="rId9" Type="http://schemas.openxmlformats.org/officeDocument/2006/relationships/hyperlink" Target="http://www.nwcathletics.com/index.php?league=1&amp;page_name=school_home&amp;school=2&amp;sport=0&amp;tab=1" TargetMode="External"/><Relationship Id="rId14" Type="http://schemas.openxmlformats.org/officeDocument/2006/relationships/image" Target="../media/image34.jpeg"/><Relationship Id="rId22" Type="http://schemas.openxmlformats.org/officeDocument/2006/relationships/image" Target="../media/image38.jpeg"/><Relationship Id="rId27" Type="http://schemas.openxmlformats.org/officeDocument/2006/relationships/hyperlink" Target="http://www.nwcathletics.com/index.php?league=1&amp;page_name=school_home&amp;school=11&amp;sport=0&amp;tab=1" TargetMode="External"/></Relationships>
</file>

<file path=ppt/slides/_rels/slide25.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23.xml"/><Relationship Id="rId1" Type="http://schemas.openxmlformats.org/officeDocument/2006/relationships/slideLayout" Target="../slideLayouts/slideLayout1.xml"/><Relationship Id="rId5" Type="http://schemas.openxmlformats.org/officeDocument/2006/relationships/image" Target="../media/image44.jpeg"/><Relationship Id="rId4" Type="http://schemas.openxmlformats.org/officeDocument/2006/relationships/image" Target="../media/image43.png"/></Relationships>
</file>

<file path=ppt/slides/_rels/slide26.xml.rels><?xml version="1.0" encoding="UTF-8" standalone="yes"?>
<Relationships xmlns="http://schemas.openxmlformats.org/package/2006/relationships"><Relationship Id="rId3" Type="http://schemas.openxmlformats.org/officeDocument/2006/relationships/image" Target="../media/image45.jpeg"/><Relationship Id="rId2" Type="http://schemas.openxmlformats.org/officeDocument/2006/relationships/notesSlide" Target="../notesSlides/notesSlide24.xml"/><Relationship Id="rId1" Type="http://schemas.openxmlformats.org/officeDocument/2006/relationships/slideLayout" Target="../slideLayouts/slideLayout1.xml"/><Relationship Id="rId6" Type="http://schemas.openxmlformats.org/officeDocument/2006/relationships/image" Target="../media/image48.png"/><Relationship Id="rId5" Type="http://schemas.openxmlformats.org/officeDocument/2006/relationships/image" Target="../media/image47.jpeg"/><Relationship Id="rId4" Type="http://schemas.openxmlformats.org/officeDocument/2006/relationships/image" Target="../media/image46.jpeg"/></Relationships>
</file>

<file path=ppt/slides/_rels/slide3.xml.rels><?xml version="1.0" encoding="UTF-8" standalone="yes"?>
<Relationships xmlns="http://schemas.openxmlformats.org/package/2006/relationships"><Relationship Id="rId8" Type="http://schemas.openxmlformats.org/officeDocument/2006/relationships/image" Target="../media/image5.jpeg"/><Relationship Id="rId13" Type="http://schemas.openxmlformats.org/officeDocument/2006/relationships/image" Target="../media/image8.jpeg"/><Relationship Id="rId3" Type="http://schemas.openxmlformats.org/officeDocument/2006/relationships/hyperlink" Target="http://www.google.com/url?sa=i&amp;rct=j&amp;q=&amp;esrc=s&amp;source=images&amp;cd=&amp;cad=rja&amp;uact=8&amp;ved=0CAcQjRxqFQoTCLTr6uLM6McCFUU7iAodVQIF6Q&amp;url=http://ifaf.org/articles/view/462/L2FydGljbGVzL2ZlZGVyYXRpb24vMy9wYWdlOjEw/federation:3&amp;psig=AFQjCNFAWX7kTNy1IdVTf9cQeRO6hcNJBg&amp;ust=1441841593606220" TargetMode="External"/><Relationship Id="rId7" Type="http://schemas.openxmlformats.org/officeDocument/2006/relationships/hyperlink" Target="http://www.google.com/url?sa=i&amp;rct=j&amp;q=&amp;esrc=s&amp;source=images&amp;cd=&amp;cad=rja&amp;uact=8&amp;ved=0CAcQjRxqFQoTCJqn-7Ks6scCFZA4iAodi2EKxg&amp;url=http://www.youtube.com/watch?v%3D5EQcHY7b5Cg&amp;bvm=bv.102022582,d.cGU&amp;psig=AFQjCNHgoK542yu8Ofk20KuEGa774-A5BQ&amp;ust=1441901622848262" TargetMode="External"/><Relationship Id="rId12" Type="http://schemas.openxmlformats.org/officeDocument/2006/relationships/hyperlink" Target="http://www.google.com/url?sa=i&amp;rct=j&amp;q=&amp;esrc=s&amp;source=images&amp;cd=&amp;cad=rja&amp;uact=8&amp;ved=0CAcQjRxqFQoTCIfX7dzO6McCFQY1iAod0_4J1A&amp;url=http://dukefootballparents.com/&amp;psig=AFQjCNHsrzFjsBZ5ESC_tG2BPHTepQfcNA&amp;ust=1441842133323586" TargetMode="External"/><Relationship Id="rId2" Type="http://schemas.openxmlformats.org/officeDocument/2006/relationships/notesSlide" Target="../notesSlides/notesSlide2.xml"/><Relationship Id="rId16" Type="http://schemas.openxmlformats.org/officeDocument/2006/relationships/image" Target="../media/image10.jpeg"/><Relationship Id="rId1" Type="http://schemas.openxmlformats.org/officeDocument/2006/relationships/slideLayout" Target="../slideLayouts/slideLayout1.xml"/><Relationship Id="rId6" Type="http://schemas.openxmlformats.org/officeDocument/2006/relationships/image" Target="../media/image4.jpeg"/><Relationship Id="rId11" Type="http://schemas.openxmlformats.org/officeDocument/2006/relationships/image" Target="../media/image7.jpeg"/><Relationship Id="rId5" Type="http://schemas.openxmlformats.org/officeDocument/2006/relationships/hyperlink" Target="https://www.google.com/url?sa=i&amp;rct=j&amp;q=&amp;esrc=s&amp;source=images&amp;cd=&amp;cad=rja&amp;uact=8&amp;ved=0CAcQjRxqFQoTCKGQkc7P6McCFQwriAodg0sICQ&amp;url=https://highlandcc.edu/pages/athletics&amp;psig=AFQjCNGJF0AANMwHlwE9Wow1twFL9ZnvuA&amp;ust=1441842384976323" TargetMode="External"/><Relationship Id="rId15" Type="http://schemas.openxmlformats.org/officeDocument/2006/relationships/hyperlink" Target="http://www.google.com/url?sa=i&amp;rct=j&amp;q=&amp;esrc=s&amp;source=images&amp;cd=&amp;cad=rja&amp;uact=8&amp;ved=0CAcQjRxqFQoTCODQy5696scCFQYtiAoduCUISQ&amp;url=http://zeelandeastsports.com/2014/08/08/mhsaa-sportsmanship-recognition/&amp;psig=AFQjCNFblxe_RsK7dYYkWl9pRq_3Ls6-Vg&amp;ust=1441906083162784" TargetMode="External"/><Relationship Id="rId10" Type="http://schemas.openxmlformats.org/officeDocument/2006/relationships/hyperlink" Target="https://www.google.com/url?sa=i&amp;rct=j&amp;q=&amp;esrc=s&amp;source=images&amp;cd=&amp;cad=rja&amp;uact=8&amp;ved=0CAcQjRxqFQoTCO_8z_nN6McCFQaViAodhuwM_g&amp;url=https://www.flickr.com/photos/geauxlsu/6649473411&amp;psig=AFQjCNFfATRvyZtKGV0cJuIsp4wdwJGFpg&amp;ust=1441841921908680" TargetMode="External"/><Relationship Id="rId4" Type="http://schemas.openxmlformats.org/officeDocument/2006/relationships/image" Target="../media/image3.jpeg"/><Relationship Id="rId9" Type="http://schemas.openxmlformats.org/officeDocument/2006/relationships/image" Target="../media/image6.jpeg"/><Relationship Id="rId14" Type="http://schemas.openxmlformats.org/officeDocument/2006/relationships/image" Target="../media/image9.jpeg"/></Relationships>
</file>

<file path=ppt/slides/_rels/slide4.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4.xml"/><Relationship Id="rId1" Type="http://schemas.openxmlformats.org/officeDocument/2006/relationships/slideLayout" Target="../slideLayouts/slideLayout1.xml"/><Relationship Id="rId4" Type="http://schemas.openxmlformats.org/officeDocument/2006/relationships/image" Target="../media/image13.jpeg"/></Relationships>
</file>

<file path=ppt/slides/_rels/slide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5.xml"/><Relationship Id="rId1" Type="http://schemas.openxmlformats.org/officeDocument/2006/relationships/slideLayout" Target="../slideLayouts/slideLayout1.xml"/><Relationship Id="rId4" Type="http://schemas.openxmlformats.org/officeDocument/2006/relationships/image" Target="../media/image15.jpeg"/></Relationships>
</file>

<file path=ppt/slides/_rels/slide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6.xml"/><Relationship Id="rId1" Type="http://schemas.openxmlformats.org/officeDocument/2006/relationships/slideLayout" Target="../slideLayouts/slideLayout1.xml"/><Relationship Id="rId4" Type="http://schemas.openxmlformats.org/officeDocument/2006/relationships/image" Target="../media/image16.jpeg"/></Relationships>
</file>

<file path=ppt/slides/_rels/slide8.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7.xml"/><Relationship Id="rId1" Type="http://schemas.openxmlformats.org/officeDocument/2006/relationships/slideLayout" Target="../slideLayouts/slideLayout1.xml"/><Relationship Id="rId4" Type="http://schemas.openxmlformats.org/officeDocument/2006/relationships/image" Target="../media/image14.png"/></Relationships>
</file>

<file path=ppt/slides/_rels/slide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2.jpe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6385" name="Subtitle 2"/>
          <p:cNvSpPr>
            <a:spLocks/>
          </p:cNvSpPr>
          <p:nvPr/>
        </p:nvSpPr>
        <p:spPr bwMode="auto">
          <a:xfrm>
            <a:off x="533400" y="609600"/>
            <a:ext cx="8305800" cy="5638800"/>
          </a:xfrm>
          <a:prstGeom prst="rect">
            <a:avLst/>
          </a:prstGeom>
          <a:noFill/>
          <a:ln w="9525">
            <a:noFill/>
            <a:miter lim="800000"/>
            <a:headEnd/>
            <a:tailEnd/>
          </a:ln>
        </p:spPr>
        <p:txBody>
          <a:bodyPr lIns="0" rIns="18288"/>
          <a:lstStyle/>
          <a:p>
            <a:pPr algn="ctr">
              <a:spcBef>
                <a:spcPct val="20000"/>
              </a:spcBef>
              <a:buClr>
                <a:srgbClr val="9BBB59"/>
              </a:buClr>
              <a:buSzPct val="95000"/>
              <a:buFont typeface="Wingdings 2" pitchFamily="18" charset="2"/>
              <a:buNone/>
            </a:pPr>
            <a:r>
              <a:rPr lang="en-US" sz="5400" i="1" dirty="0">
                <a:latin typeface="Arial Rounded MT Bold" pitchFamily="34" charset="0"/>
              </a:rPr>
              <a:t>Sportsmanship Ideas</a:t>
            </a:r>
            <a:r>
              <a:rPr lang="en-US" sz="6000" i="1" dirty="0">
                <a:latin typeface="Arial Rounded MT Bold" pitchFamily="34" charset="0"/>
              </a:rPr>
              <a:t/>
            </a:r>
            <a:br>
              <a:rPr lang="en-US" sz="6000" i="1" dirty="0">
                <a:latin typeface="Arial Rounded MT Bold" pitchFamily="34" charset="0"/>
              </a:rPr>
            </a:br>
            <a:r>
              <a:rPr lang="en-US" sz="4400" i="1" dirty="0">
                <a:latin typeface="Arial Rounded MT Bold" pitchFamily="34" charset="0"/>
              </a:rPr>
              <a:t>for Your League</a:t>
            </a:r>
          </a:p>
          <a:p>
            <a:pPr algn="ctr">
              <a:spcBef>
                <a:spcPct val="20000"/>
              </a:spcBef>
              <a:buClr>
                <a:srgbClr val="9BBB59"/>
              </a:buClr>
              <a:buSzPct val="95000"/>
              <a:buFont typeface="Wingdings 2" pitchFamily="18" charset="2"/>
              <a:buNone/>
            </a:pPr>
            <a:endParaRPr lang="en-US" sz="6000" i="1" dirty="0">
              <a:latin typeface="Arial Rounded MT Bold" pitchFamily="34" charset="0"/>
            </a:endParaRPr>
          </a:p>
          <a:p>
            <a:pPr algn="ctr">
              <a:spcBef>
                <a:spcPct val="20000"/>
              </a:spcBef>
              <a:buClr>
                <a:srgbClr val="9BBB59"/>
              </a:buClr>
              <a:buSzPct val="95000"/>
              <a:buFont typeface="Wingdings 2" pitchFamily="18" charset="2"/>
              <a:buNone/>
            </a:pPr>
            <a:endParaRPr lang="en-US" sz="2800" dirty="0">
              <a:latin typeface="Arial Rounded MT Bold" pitchFamily="34" charset="0"/>
            </a:endParaRPr>
          </a:p>
          <a:p>
            <a:pPr algn="ctr">
              <a:spcBef>
                <a:spcPct val="20000"/>
              </a:spcBef>
              <a:buClr>
                <a:srgbClr val="9BBB59"/>
              </a:buClr>
              <a:buSzPct val="95000"/>
              <a:buFont typeface="Wingdings 2" pitchFamily="18" charset="2"/>
              <a:buNone/>
            </a:pPr>
            <a:endParaRPr lang="en-US" sz="2800" dirty="0">
              <a:latin typeface="Arial Rounded MT Bold" pitchFamily="34" charset="0"/>
            </a:endParaRPr>
          </a:p>
          <a:p>
            <a:pPr algn="ctr">
              <a:spcBef>
                <a:spcPct val="20000"/>
              </a:spcBef>
              <a:buClr>
                <a:srgbClr val="9BBB59"/>
              </a:buClr>
              <a:buSzPct val="95000"/>
              <a:buFont typeface="Wingdings 2" pitchFamily="18" charset="2"/>
              <a:buNone/>
            </a:pPr>
            <a:endParaRPr lang="en-US" sz="2800" dirty="0">
              <a:latin typeface="Arial Rounded MT Bold" pitchFamily="34" charset="0"/>
            </a:endParaRPr>
          </a:p>
          <a:p>
            <a:pPr algn="ctr">
              <a:spcBef>
                <a:spcPct val="20000"/>
              </a:spcBef>
              <a:buClr>
                <a:srgbClr val="9BBB59"/>
              </a:buClr>
              <a:buSzPct val="95000"/>
              <a:buFont typeface="Wingdings 2" pitchFamily="18" charset="2"/>
              <a:buNone/>
            </a:pPr>
            <a:endParaRPr lang="en-US" sz="2800" dirty="0">
              <a:latin typeface="Arial Rounded MT Bold" pitchFamily="34" charset="0"/>
            </a:endParaRPr>
          </a:p>
          <a:p>
            <a:pPr algn="ctr">
              <a:spcBef>
                <a:spcPct val="20000"/>
              </a:spcBef>
              <a:buClr>
                <a:srgbClr val="9BBB59"/>
              </a:buClr>
              <a:buSzPct val="95000"/>
              <a:buFont typeface="Wingdings 2" pitchFamily="18" charset="2"/>
              <a:buNone/>
            </a:pPr>
            <a:r>
              <a:rPr lang="en-US" sz="2800" dirty="0">
                <a:latin typeface="Arial Rounded MT Bold" pitchFamily="34" charset="0"/>
              </a:rPr>
              <a:t>Patrick Brown, AD</a:t>
            </a:r>
            <a:br>
              <a:rPr lang="en-US" sz="2800" dirty="0">
                <a:latin typeface="Arial Rounded MT Bold" pitchFamily="34" charset="0"/>
              </a:rPr>
            </a:br>
            <a:r>
              <a:rPr lang="en-US" sz="2800" dirty="0">
                <a:latin typeface="Arial Rounded MT Bold" pitchFamily="34" charset="0"/>
              </a:rPr>
              <a:t>Squalicum High School | NW Conference</a:t>
            </a:r>
          </a:p>
          <a:p>
            <a:pPr algn="ctr">
              <a:spcBef>
                <a:spcPct val="20000"/>
              </a:spcBef>
              <a:buClr>
                <a:srgbClr val="9BBB59"/>
              </a:buClr>
              <a:buSzPct val="95000"/>
              <a:buFont typeface="Wingdings 2" pitchFamily="18" charset="2"/>
              <a:buNone/>
            </a:pPr>
            <a:r>
              <a:rPr lang="en-US" sz="2000" dirty="0">
                <a:latin typeface="Arial Rounded MT Bold" pitchFamily="34" charset="0"/>
              </a:rPr>
              <a:t>patrick.brown@bellinghamschools.org</a:t>
            </a:r>
          </a:p>
        </p:txBody>
      </p:sp>
      <p:pic>
        <p:nvPicPr>
          <p:cNvPr id="16386" name="Picture 5" descr="Soccer%20hands%20in%20middle"/>
          <p:cNvPicPr>
            <a:picLocks noChangeAspect="1" noChangeArrowheads="1"/>
          </p:cNvPicPr>
          <p:nvPr/>
        </p:nvPicPr>
        <p:blipFill>
          <a:blip r:embed="rId3" cstate="print"/>
          <a:srcRect/>
          <a:stretch>
            <a:fillRect/>
          </a:stretch>
        </p:blipFill>
        <p:spPr bwMode="auto">
          <a:xfrm>
            <a:off x="1905000" y="2209800"/>
            <a:ext cx="5334000" cy="31813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6562" name="Subtitle 2"/>
          <p:cNvSpPr txBox="1">
            <a:spLocks/>
          </p:cNvSpPr>
          <p:nvPr/>
        </p:nvSpPr>
        <p:spPr bwMode="auto">
          <a:xfrm>
            <a:off x="4953000" y="1828800"/>
            <a:ext cx="3352800" cy="4419600"/>
          </a:xfrm>
          <a:prstGeom prst="rect">
            <a:avLst/>
          </a:prstGeom>
          <a:noFill/>
          <a:ln w="9525">
            <a:noFill/>
            <a:miter lim="800000"/>
            <a:headEnd/>
            <a:tailEnd/>
          </a:ln>
        </p:spPr>
        <p:txBody>
          <a:bodyPr lIns="0" rIns="18288"/>
          <a:lstStyle/>
          <a:p>
            <a:pPr algn="ctr">
              <a:spcBef>
                <a:spcPct val="20000"/>
              </a:spcBef>
              <a:buClr>
                <a:srgbClr val="9BBB59"/>
              </a:buClr>
              <a:buSzPct val="95000"/>
              <a:buFont typeface="Wingdings 2" pitchFamily="18" charset="2"/>
              <a:buNone/>
            </a:pPr>
            <a:endParaRPr lang="en-US" sz="4400">
              <a:latin typeface="Arial Rounded MT Bold" pitchFamily="34" charset="0"/>
            </a:endParaRPr>
          </a:p>
        </p:txBody>
      </p:sp>
      <p:sp>
        <p:nvSpPr>
          <p:cNvPr id="66563" name="Rectangle 1"/>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en-US">
              <a:latin typeface="Constantia" pitchFamily="18" charset="0"/>
            </a:endParaRPr>
          </a:p>
        </p:txBody>
      </p:sp>
      <p:sp>
        <p:nvSpPr>
          <p:cNvPr id="66564" name="Rectangle 2"/>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en-US">
              <a:latin typeface="Constantia" pitchFamily="18" charset="0"/>
            </a:endParaRPr>
          </a:p>
        </p:txBody>
      </p:sp>
      <p:sp>
        <p:nvSpPr>
          <p:cNvPr id="66565" name="Rectangle 3"/>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en-US">
              <a:latin typeface="Constantia" pitchFamily="18" charset="0"/>
            </a:endParaRPr>
          </a:p>
        </p:txBody>
      </p:sp>
      <p:sp>
        <p:nvSpPr>
          <p:cNvPr id="66566" name="Rectangle 4"/>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en-US">
              <a:latin typeface="Constantia" pitchFamily="18" charset="0"/>
            </a:endParaRPr>
          </a:p>
        </p:txBody>
      </p:sp>
      <p:sp>
        <p:nvSpPr>
          <p:cNvPr id="66567" name="Subtitle 2"/>
          <p:cNvSpPr>
            <a:spLocks noGrp="1"/>
          </p:cNvSpPr>
          <p:nvPr>
            <p:ph type="subTitle" idx="1"/>
          </p:nvPr>
        </p:nvSpPr>
        <p:spPr>
          <a:xfrm>
            <a:off x="609600" y="1447800"/>
            <a:ext cx="8229600" cy="2590800"/>
          </a:xfrm>
        </p:spPr>
        <p:txBody>
          <a:bodyPr/>
          <a:lstStyle/>
          <a:p>
            <a:pPr marR="0" algn="l" eaLnBrk="1" hangingPunct="1"/>
            <a:r>
              <a:rPr lang="en-US" sz="2800" dirty="0" smtClean="0">
                <a:latin typeface="Arial Rounded MT Bold" pitchFamily="34" charset="0"/>
              </a:rPr>
              <a:t>Purpose of the Northwest Conference Sportsmanship Forum:</a:t>
            </a:r>
          </a:p>
          <a:p>
            <a:pPr marR="0" algn="l" eaLnBrk="1" hangingPunct="1"/>
            <a:r>
              <a:rPr lang="en-US" sz="1200" dirty="0" smtClean="0">
                <a:latin typeface="Arial Rounded MT Bold" pitchFamily="34" charset="0"/>
              </a:rPr>
              <a:t/>
            </a:r>
            <a:br>
              <a:rPr lang="en-US" sz="1200" dirty="0" smtClean="0">
                <a:latin typeface="Arial Rounded MT Bold" pitchFamily="34" charset="0"/>
              </a:rPr>
            </a:br>
            <a:r>
              <a:rPr lang="en-US" sz="2000" dirty="0" smtClean="0">
                <a:latin typeface="Arial Rounded MT Bold" pitchFamily="34" charset="0"/>
              </a:rPr>
              <a:t>To develop and implement a positive league sportsmanship model. Our ultimate goal is to emphasize positive sportsmanship and character within the overall framework of the public and private school mission.</a:t>
            </a:r>
          </a:p>
        </p:txBody>
      </p:sp>
      <p:sp>
        <p:nvSpPr>
          <p:cNvPr id="66568" name="Rectangle 5"/>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en-US">
              <a:latin typeface="Constantia" pitchFamily="18" charset="0"/>
            </a:endParaRPr>
          </a:p>
        </p:txBody>
      </p:sp>
      <p:sp>
        <p:nvSpPr>
          <p:cNvPr id="66569" name="Rectangle 6"/>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en-US">
              <a:latin typeface="Constantia" pitchFamily="18" charset="0"/>
            </a:endParaRPr>
          </a:p>
        </p:txBody>
      </p:sp>
      <p:sp>
        <p:nvSpPr>
          <p:cNvPr id="66570" name="Rectangle 7"/>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en-US">
              <a:latin typeface="Constantia" pitchFamily="18" charset="0"/>
            </a:endParaRPr>
          </a:p>
        </p:txBody>
      </p:sp>
      <p:sp>
        <p:nvSpPr>
          <p:cNvPr id="2" name="Subtitle 2"/>
          <p:cNvSpPr>
            <a:spLocks/>
          </p:cNvSpPr>
          <p:nvPr/>
        </p:nvSpPr>
        <p:spPr bwMode="auto">
          <a:xfrm>
            <a:off x="609600" y="4191000"/>
            <a:ext cx="8229600" cy="2057400"/>
          </a:xfrm>
          <a:prstGeom prst="rect">
            <a:avLst/>
          </a:prstGeom>
          <a:noFill/>
          <a:ln w="12700">
            <a:noFill/>
            <a:miter lim="800000"/>
            <a:headEnd/>
            <a:tailEnd/>
          </a:ln>
        </p:spPr>
        <p:txBody>
          <a:bodyPr lIns="0" rIns="18288"/>
          <a:lstStyle/>
          <a:p>
            <a:pPr>
              <a:spcBef>
                <a:spcPct val="20000"/>
              </a:spcBef>
              <a:buClr>
                <a:srgbClr val="9BBB59"/>
              </a:buClr>
              <a:buSzPct val="95000"/>
              <a:buFont typeface="Wingdings 2" pitchFamily="18" charset="2"/>
              <a:buNone/>
            </a:pPr>
            <a:r>
              <a:rPr lang="en-US" sz="2600" dirty="0">
                <a:latin typeface="Arial Rounded MT Bold" pitchFamily="34" charset="0"/>
              </a:rPr>
              <a:t>Why you!?!</a:t>
            </a:r>
          </a:p>
          <a:p>
            <a:pPr>
              <a:spcBef>
                <a:spcPct val="20000"/>
              </a:spcBef>
              <a:buClr>
                <a:srgbClr val="9BBB59"/>
              </a:buClr>
              <a:buSzPct val="95000"/>
              <a:buFont typeface="Wingdings 2" pitchFamily="18" charset="2"/>
              <a:buNone/>
            </a:pPr>
            <a:r>
              <a:rPr lang="en-US" sz="1200" dirty="0">
                <a:latin typeface="Arial Rounded MT Bold" pitchFamily="34" charset="0"/>
              </a:rPr>
              <a:t/>
            </a:r>
            <a:br>
              <a:rPr lang="en-US" sz="1200" dirty="0">
                <a:latin typeface="Arial Rounded MT Bold" pitchFamily="34" charset="0"/>
              </a:rPr>
            </a:br>
            <a:r>
              <a:rPr lang="en-US" sz="2000" dirty="0">
                <a:latin typeface="Arial Rounded MT Bold" pitchFamily="34" charset="0"/>
              </a:rPr>
              <a:t>You were selected to attend because of your potential as a student leader. In addition, you were selected to assist in building upon and continuing the positive sportsmanship tradition of the NWC.</a:t>
            </a:r>
          </a:p>
        </p:txBody>
      </p:sp>
      <p:pic>
        <p:nvPicPr>
          <p:cNvPr id="13" name="Picture 3"/>
          <p:cNvPicPr>
            <a:picLocks noChangeAspect="1" noChangeArrowheads="1"/>
          </p:cNvPicPr>
          <p:nvPr/>
        </p:nvPicPr>
        <p:blipFill>
          <a:blip r:embed="rId3" cstate="print"/>
          <a:srcRect/>
          <a:stretch>
            <a:fillRect/>
          </a:stretch>
        </p:blipFill>
        <p:spPr bwMode="auto">
          <a:xfrm>
            <a:off x="152400" y="152400"/>
            <a:ext cx="2259106" cy="1066800"/>
          </a:xfrm>
          <a:prstGeom prst="rect">
            <a:avLst/>
          </a:prstGeom>
          <a:noFill/>
          <a:ln w="9525">
            <a:noFill/>
            <a:miter lim="800000"/>
            <a:headEnd/>
            <a:tailEnd/>
          </a:ln>
        </p:spPr>
      </p:pic>
    </p:spTree>
    <p:extLst>
      <p:ext uri="{BB962C8B-B14F-4D97-AF65-F5344CB8AC3E}">
        <p14:creationId xmlns:p14="http://schemas.microsoft.com/office/powerpoint/2010/main" val="23451695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dissolve">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4753" name="Subtitle 2"/>
          <p:cNvSpPr>
            <a:spLocks noGrp="1"/>
          </p:cNvSpPr>
          <p:nvPr>
            <p:ph type="subTitle" idx="1"/>
          </p:nvPr>
        </p:nvSpPr>
        <p:spPr>
          <a:xfrm>
            <a:off x="2748623" y="609600"/>
            <a:ext cx="5867401" cy="1092200"/>
          </a:xfrm>
        </p:spPr>
        <p:txBody>
          <a:bodyPr>
            <a:normAutofit fontScale="55000" lnSpcReduction="20000"/>
          </a:bodyPr>
          <a:lstStyle/>
          <a:p>
            <a:pPr marR="0" algn="ctr" eaLnBrk="1" hangingPunct="1"/>
            <a:r>
              <a:rPr lang="en-US" sz="3200" b="1" dirty="0" smtClean="0">
                <a:latin typeface="Arial Rounded MT Bold" pitchFamily="34" charset="0"/>
              </a:rPr>
              <a:t>Northwest Conference Sportsmanship Program</a:t>
            </a:r>
            <a:br>
              <a:rPr lang="en-US" sz="3200" b="1" dirty="0" smtClean="0">
                <a:latin typeface="Arial Rounded MT Bold" pitchFamily="34" charset="0"/>
              </a:rPr>
            </a:br>
            <a:r>
              <a:rPr lang="en-US" sz="1600" b="1" dirty="0" smtClean="0">
                <a:latin typeface="Arial Rounded MT Bold" pitchFamily="34" charset="0"/>
              </a:rPr>
              <a:t/>
            </a:r>
            <a:br>
              <a:rPr lang="en-US" sz="1600" b="1" dirty="0" smtClean="0">
                <a:latin typeface="Arial Rounded MT Bold" pitchFamily="34" charset="0"/>
              </a:rPr>
            </a:br>
            <a:r>
              <a:rPr lang="en-US" b="1" dirty="0" smtClean="0">
                <a:latin typeface="Arial Rounded MT Bold" pitchFamily="34" charset="0"/>
              </a:rPr>
              <a:t> </a:t>
            </a:r>
            <a:endParaRPr lang="en-US" dirty="0" smtClean="0">
              <a:latin typeface="Arial Rounded MT Bold" pitchFamily="34" charset="0"/>
            </a:endParaRPr>
          </a:p>
          <a:p>
            <a:pPr marR="0" algn="ctr" eaLnBrk="1" hangingPunct="1"/>
            <a:r>
              <a:rPr lang="en-US" b="1" dirty="0" smtClean="0">
                <a:latin typeface="Arial Rounded MT Bold" pitchFamily="34" charset="0"/>
              </a:rPr>
              <a:t> </a:t>
            </a:r>
            <a:endParaRPr lang="en-US" sz="2200" dirty="0" smtClean="0">
              <a:latin typeface="Arial Rounded MT Bold" pitchFamily="34" charset="0"/>
            </a:endParaRPr>
          </a:p>
        </p:txBody>
      </p:sp>
      <p:pic>
        <p:nvPicPr>
          <p:cNvPr id="6" name="Picture 3"/>
          <p:cNvPicPr>
            <a:picLocks noChangeAspect="1" noChangeArrowheads="1"/>
          </p:cNvPicPr>
          <p:nvPr/>
        </p:nvPicPr>
        <p:blipFill>
          <a:blip r:embed="rId3" cstate="print"/>
          <a:srcRect/>
          <a:stretch>
            <a:fillRect/>
          </a:stretch>
        </p:blipFill>
        <p:spPr bwMode="auto">
          <a:xfrm>
            <a:off x="152400" y="152400"/>
            <a:ext cx="2259106" cy="1066800"/>
          </a:xfrm>
          <a:prstGeom prst="rect">
            <a:avLst/>
          </a:prstGeom>
          <a:noFill/>
          <a:ln w="9525">
            <a:noFill/>
            <a:miter lim="800000"/>
            <a:headEnd/>
            <a:tailEnd/>
          </a:ln>
        </p:spPr>
      </p:pic>
      <p:pic>
        <p:nvPicPr>
          <p:cNvPr id="5122" name="Picture 2" descr="https://squalicum.bellinghamschools.org/sites/default/files/squalicum/lyoung/NWC%20Sportsmanship%20Poster%202014-15%20rev.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219700" y="1874292"/>
            <a:ext cx="2964193" cy="4490312"/>
          </a:xfrm>
          <a:prstGeom prst="rect">
            <a:avLst/>
          </a:prstGeom>
          <a:noFill/>
          <a:extLst>
            <a:ext uri="{909E8E84-426E-40DD-AFC4-6F175D3DCCD1}">
              <a14:hiddenFill xmlns:a14="http://schemas.microsoft.com/office/drawing/2010/main">
                <a:solidFill>
                  <a:srgbClr val="FFFFFF"/>
                </a:solidFill>
              </a14:hiddenFill>
            </a:ext>
          </a:extLst>
        </p:spPr>
      </p:pic>
      <p:grpSp>
        <p:nvGrpSpPr>
          <p:cNvPr id="10" name="Group 9"/>
          <p:cNvGrpSpPr/>
          <p:nvPr/>
        </p:nvGrpSpPr>
        <p:grpSpPr>
          <a:xfrm>
            <a:off x="304800" y="1874292"/>
            <a:ext cx="4191000" cy="4340144"/>
            <a:chOff x="304800" y="1874292"/>
            <a:chExt cx="4191000" cy="4340144"/>
          </a:xfrm>
        </p:grpSpPr>
        <p:pic>
          <p:nvPicPr>
            <p:cNvPr id="8" name="Picture 5" descr="jpf"/>
            <p:cNvPicPr>
              <a:picLocks noChangeAspect="1" noChangeArrowheads="1"/>
            </p:cNvPicPr>
            <p:nvPr/>
          </p:nvPicPr>
          <p:blipFill>
            <a:blip r:embed="rId5" cstate="print"/>
            <a:srcRect/>
            <a:stretch>
              <a:fillRect/>
            </a:stretch>
          </p:blipFill>
          <p:spPr bwMode="auto">
            <a:xfrm>
              <a:off x="762000" y="1874292"/>
              <a:ext cx="3276600" cy="1173707"/>
            </a:xfrm>
            <a:prstGeom prst="rect">
              <a:avLst/>
            </a:prstGeom>
            <a:noFill/>
            <a:ln w="9525">
              <a:noFill/>
              <a:miter lim="800000"/>
              <a:headEnd/>
              <a:tailEnd/>
            </a:ln>
          </p:spPr>
        </p:pic>
        <p:sp>
          <p:nvSpPr>
            <p:cNvPr id="9" name="Subtitle 2"/>
            <p:cNvSpPr>
              <a:spLocks/>
            </p:cNvSpPr>
            <p:nvPr/>
          </p:nvSpPr>
          <p:spPr bwMode="auto">
            <a:xfrm>
              <a:off x="304800" y="3124200"/>
              <a:ext cx="4191000" cy="3090236"/>
            </a:xfrm>
            <a:prstGeom prst="rect">
              <a:avLst/>
            </a:prstGeom>
            <a:noFill/>
            <a:ln w="57150" cmpd="thickThin">
              <a:solidFill>
                <a:schemeClr val="tx1"/>
              </a:solidFill>
              <a:miter lim="800000"/>
              <a:headEnd/>
              <a:tailEnd/>
            </a:ln>
          </p:spPr>
          <p:txBody>
            <a:bodyPr/>
            <a:lstStyle/>
            <a:p>
              <a:pPr algn="ctr">
                <a:spcBef>
                  <a:spcPct val="20000"/>
                </a:spcBef>
                <a:buClr>
                  <a:srgbClr val="9BBB59"/>
                </a:buClr>
                <a:buSzPct val="95000"/>
                <a:buFont typeface="Wingdings 2" pitchFamily="18" charset="2"/>
                <a:buNone/>
              </a:pPr>
              <a:endParaRPr lang="en-US" sz="2000" i="1" dirty="0">
                <a:latin typeface="Arial Rounded MT Bold" pitchFamily="34" charset="0"/>
              </a:endParaRPr>
            </a:p>
          </p:txBody>
        </p:sp>
        <p:sp>
          <p:nvSpPr>
            <p:cNvPr id="4" name="TextBox 3"/>
            <p:cNvSpPr txBox="1"/>
            <p:nvPr/>
          </p:nvSpPr>
          <p:spPr>
            <a:xfrm>
              <a:off x="304800" y="3581400"/>
              <a:ext cx="4191000" cy="1938992"/>
            </a:xfrm>
            <a:prstGeom prst="rect">
              <a:avLst/>
            </a:prstGeom>
            <a:noFill/>
          </p:spPr>
          <p:txBody>
            <a:bodyPr wrap="square" rtlCol="0">
              <a:spAutoFit/>
            </a:bodyPr>
            <a:lstStyle/>
            <a:p>
              <a:pPr algn="ctr"/>
              <a:r>
                <a:rPr lang="en-US" sz="4000" dirty="0" smtClean="0">
                  <a:latin typeface="Arial Rounded MT Bold" panose="020F0704030504030204" pitchFamily="34" charset="0"/>
                </a:rPr>
                <a:t>“Leaders </a:t>
              </a:r>
              <a:br>
                <a:rPr lang="en-US" sz="4000" dirty="0" smtClean="0">
                  <a:latin typeface="Arial Rounded MT Bold" panose="020F0704030504030204" pitchFamily="34" charset="0"/>
                </a:rPr>
              </a:br>
              <a:r>
                <a:rPr lang="en-US" sz="4000" dirty="0" smtClean="0">
                  <a:latin typeface="Arial Rounded MT Bold" panose="020F0704030504030204" pitchFamily="34" charset="0"/>
                </a:rPr>
                <a:t>in Sportsmanship”</a:t>
              </a:r>
              <a:endParaRPr lang="en-US" sz="4000" dirty="0">
                <a:latin typeface="Arial Rounded MT Bold" panose="020F0704030504030204" pitchFamily="34" charset="0"/>
              </a:endParaRPr>
            </a:p>
          </p:txBody>
        </p:sp>
      </p:grpSp>
    </p:spTree>
    <p:extLst>
      <p:ext uri="{BB962C8B-B14F-4D97-AF65-F5344CB8AC3E}">
        <p14:creationId xmlns:p14="http://schemas.microsoft.com/office/powerpoint/2010/main" val="35710871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5122"/>
                                        </p:tgtEl>
                                        <p:attrNameLst>
                                          <p:attrName>style.visibility</p:attrName>
                                        </p:attrNameLst>
                                      </p:cBhvr>
                                      <p:to>
                                        <p:strVal val="visible"/>
                                      </p:to>
                                    </p:set>
                                    <p:animEffect transition="in" filter="circle(in)">
                                      <p:cBhvr>
                                        <p:cTn id="12" dur="2000"/>
                                        <p:tgtEl>
                                          <p:spTgt spid="51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4753" name="Subtitle 2"/>
          <p:cNvSpPr>
            <a:spLocks noGrp="1"/>
          </p:cNvSpPr>
          <p:nvPr>
            <p:ph type="subTitle" idx="1"/>
          </p:nvPr>
        </p:nvSpPr>
        <p:spPr>
          <a:xfrm>
            <a:off x="2748623" y="533400"/>
            <a:ext cx="5867401" cy="1092200"/>
          </a:xfrm>
        </p:spPr>
        <p:txBody>
          <a:bodyPr>
            <a:normAutofit fontScale="55000" lnSpcReduction="20000"/>
          </a:bodyPr>
          <a:lstStyle/>
          <a:p>
            <a:pPr marR="0" algn="ctr" eaLnBrk="1" hangingPunct="1"/>
            <a:r>
              <a:rPr lang="en-US" sz="3200" b="1" dirty="0" smtClean="0">
                <a:latin typeface="Arial Rounded MT Bold" pitchFamily="34" charset="0"/>
              </a:rPr>
              <a:t>Northwest Conference Sportsmanship Program</a:t>
            </a:r>
            <a:br>
              <a:rPr lang="en-US" sz="3200" b="1" dirty="0" smtClean="0">
                <a:latin typeface="Arial Rounded MT Bold" pitchFamily="34" charset="0"/>
              </a:rPr>
            </a:br>
            <a:r>
              <a:rPr lang="en-US" sz="1600" b="1" dirty="0" smtClean="0">
                <a:latin typeface="Arial Rounded MT Bold" pitchFamily="34" charset="0"/>
              </a:rPr>
              <a:t/>
            </a:r>
            <a:br>
              <a:rPr lang="en-US" sz="1600" b="1" dirty="0" smtClean="0">
                <a:latin typeface="Arial Rounded MT Bold" pitchFamily="34" charset="0"/>
              </a:rPr>
            </a:br>
            <a:r>
              <a:rPr lang="en-US" b="1" dirty="0" smtClean="0">
                <a:latin typeface="Arial Rounded MT Bold" pitchFamily="34" charset="0"/>
              </a:rPr>
              <a:t> </a:t>
            </a:r>
            <a:endParaRPr lang="en-US" dirty="0" smtClean="0">
              <a:latin typeface="Arial Rounded MT Bold" pitchFamily="34" charset="0"/>
            </a:endParaRPr>
          </a:p>
          <a:p>
            <a:pPr marR="0" algn="ctr" eaLnBrk="1" hangingPunct="1"/>
            <a:r>
              <a:rPr lang="en-US" b="1" dirty="0" smtClean="0">
                <a:latin typeface="Arial Rounded MT Bold" pitchFamily="34" charset="0"/>
              </a:rPr>
              <a:t> </a:t>
            </a:r>
            <a:endParaRPr lang="en-US" sz="2200" dirty="0" smtClean="0">
              <a:latin typeface="Arial Rounded MT Bold" pitchFamily="34" charset="0"/>
            </a:endParaRPr>
          </a:p>
        </p:txBody>
      </p:sp>
      <p:sp>
        <p:nvSpPr>
          <p:cNvPr id="5" name="Subtitle 2"/>
          <p:cNvSpPr>
            <a:spLocks/>
          </p:cNvSpPr>
          <p:nvPr/>
        </p:nvSpPr>
        <p:spPr bwMode="auto">
          <a:xfrm>
            <a:off x="268844" y="1752600"/>
            <a:ext cx="4285324" cy="4343400"/>
          </a:xfrm>
          <a:prstGeom prst="rect">
            <a:avLst/>
          </a:prstGeom>
          <a:noFill/>
          <a:ln w="57150" cmpd="thickThin">
            <a:solidFill>
              <a:schemeClr val="tx1"/>
            </a:solidFill>
            <a:miter lim="800000"/>
            <a:headEnd/>
            <a:tailEnd/>
          </a:ln>
        </p:spPr>
        <p:txBody>
          <a:bodyPr/>
          <a:lstStyle/>
          <a:p>
            <a:pPr algn="ctr">
              <a:spcBef>
                <a:spcPct val="20000"/>
              </a:spcBef>
              <a:buClr>
                <a:srgbClr val="9BBB59"/>
              </a:buClr>
              <a:buSzPct val="95000"/>
              <a:buFont typeface="Wingdings 2" pitchFamily="18" charset="2"/>
              <a:buNone/>
            </a:pPr>
            <a:r>
              <a:rPr lang="en-US" sz="2800" dirty="0" smtClean="0">
                <a:latin typeface="Arial Rounded MT Bold" pitchFamily="34" charset="0"/>
              </a:rPr>
              <a:t>Northwest </a:t>
            </a:r>
            <a:r>
              <a:rPr lang="en-US" sz="2800" dirty="0">
                <a:latin typeface="Arial Rounded MT Bold" pitchFamily="34" charset="0"/>
              </a:rPr>
              <a:t>Conference Sportsmanship Forum</a:t>
            </a:r>
          </a:p>
          <a:p>
            <a:pPr algn="ctr">
              <a:spcBef>
                <a:spcPct val="20000"/>
              </a:spcBef>
              <a:buClr>
                <a:srgbClr val="9BBB59"/>
              </a:buClr>
              <a:buSzPct val="95000"/>
              <a:buFont typeface="Wingdings 2" pitchFamily="18" charset="2"/>
              <a:buNone/>
            </a:pPr>
            <a:endParaRPr lang="en-US" sz="1600" i="1" dirty="0" smtClean="0">
              <a:latin typeface="Arial Rounded MT Bold" pitchFamily="34" charset="0"/>
            </a:endParaRPr>
          </a:p>
          <a:p>
            <a:pPr algn="ctr">
              <a:spcBef>
                <a:spcPct val="20000"/>
              </a:spcBef>
              <a:buClr>
                <a:srgbClr val="9BBB59"/>
              </a:buClr>
              <a:buSzPct val="95000"/>
              <a:buFont typeface="Wingdings 2" pitchFamily="18" charset="2"/>
              <a:buNone/>
            </a:pPr>
            <a:r>
              <a:rPr lang="en-US" sz="2200" i="1" dirty="0" smtClean="0">
                <a:latin typeface="Arial Rounded MT Bold" pitchFamily="34" charset="0"/>
              </a:rPr>
              <a:t>Goal: To </a:t>
            </a:r>
            <a:r>
              <a:rPr lang="en-US" sz="2200" i="1" dirty="0">
                <a:latin typeface="Arial Rounded MT Bold" pitchFamily="34" charset="0"/>
              </a:rPr>
              <a:t>develop and implement a positive league sportsmanship model. Our ultimate goal is to emphasize positive sportsmanship and character within the overall framework of the public and private school mission.</a:t>
            </a:r>
          </a:p>
        </p:txBody>
      </p:sp>
      <p:pic>
        <p:nvPicPr>
          <p:cNvPr id="6" name="Picture 3"/>
          <p:cNvPicPr>
            <a:picLocks noChangeAspect="1" noChangeArrowheads="1"/>
          </p:cNvPicPr>
          <p:nvPr/>
        </p:nvPicPr>
        <p:blipFill>
          <a:blip r:embed="rId3" cstate="print"/>
          <a:srcRect/>
          <a:stretch>
            <a:fillRect/>
          </a:stretch>
        </p:blipFill>
        <p:spPr bwMode="auto">
          <a:xfrm>
            <a:off x="152400" y="152400"/>
            <a:ext cx="2259106" cy="1066800"/>
          </a:xfrm>
          <a:prstGeom prst="rect">
            <a:avLst/>
          </a:prstGeom>
          <a:noFill/>
          <a:ln w="9525">
            <a:noFill/>
            <a:miter lim="800000"/>
            <a:headEnd/>
            <a:tailEnd/>
          </a:ln>
        </p:spPr>
      </p:pic>
      <p:pic>
        <p:nvPicPr>
          <p:cNvPr id="5124" name="Picture 4" descr="http://www.be.wednet.edu/cms/lib2/WA01001601/Centricity/ModuleInstance/5087/large/2013%20NWC%20Forum.jpg?rnd=0.347882926626076">
            <a:hlinkClick r:id="rId4"/>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800600" y="2362200"/>
            <a:ext cx="3962400" cy="2971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242761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5124"/>
                                        </p:tgtEl>
                                        <p:attrNameLst>
                                          <p:attrName>style.visibility</p:attrName>
                                        </p:attrNameLst>
                                      </p:cBhvr>
                                      <p:to>
                                        <p:strVal val="visible"/>
                                      </p:to>
                                    </p:set>
                                    <p:animEffect transition="in" filter="circle(in)">
                                      <p:cBhvr>
                                        <p:cTn id="12" dur="2000"/>
                                        <p:tgtEl>
                                          <p:spTgt spid="51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8610" name="Rectangle 1"/>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en-US">
              <a:latin typeface="Constantia" pitchFamily="18" charset="0"/>
            </a:endParaRPr>
          </a:p>
        </p:txBody>
      </p:sp>
      <p:sp>
        <p:nvSpPr>
          <p:cNvPr id="68611" name="Rectangle 2"/>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en-US">
              <a:latin typeface="Constantia" pitchFamily="18" charset="0"/>
            </a:endParaRPr>
          </a:p>
        </p:txBody>
      </p:sp>
      <p:sp>
        <p:nvSpPr>
          <p:cNvPr id="68612" name="Rectangle 3"/>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en-US">
              <a:latin typeface="Constantia" pitchFamily="18" charset="0"/>
            </a:endParaRPr>
          </a:p>
        </p:txBody>
      </p:sp>
      <p:sp>
        <p:nvSpPr>
          <p:cNvPr id="68613" name="Rectangle 4"/>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en-US">
              <a:latin typeface="Constantia" pitchFamily="18" charset="0"/>
            </a:endParaRPr>
          </a:p>
        </p:txBody>
      </p:sp>
      <p:sp>
        <p:nvSpPr>
          <p:cNvPr id="68614" name="Subtitle 2"/>
          <p:cNvSpPr>
            <a:spLocks noGrp="1"/>
          </p:cNvSpPr>
          <p:nvPr>
            <p:ph type="subTitle" idx="1"/>
          </p:nvPr>
        </p:nvSpPr>
        <p:spPr>
          <a:xfrm>
            <a:off x="3733800" y="762000"/>
            <a:ext cx="5029200" cy="1371600"/>
          </a:xfrm>
        </p:spPr>
        <p:txBody>
          <a:bodyPr/>
          <a:lstStyle/>
          <a:p>
            <a:pPr marR="0" algn="ctr" eaLnBrk="1" hangingPunct="1">
              <a:lnSpc>
                <a:spcPct val="80000"/>
              </a:lnSpc>
            </a:pPr>
            <a:r>
              <a:rPr lang="en-US" sz="2800" smtClean="0">
                <a:latin typeface="Arial Rounded MT Bold" pitchFamily="34" charset="0"/>
              </a:rPr>
              <a:t>“Winning isn’t everything. </a:t>
            </a:r>
            <a:br>
              <a:rPr lang="en-US" sz="2800" smtClean="0">
                <a:latin typeface="Arial Rounded MT Bold" pitchFamily="34" charset="0"/>
              </a:rPr>
            </a:br>
            <a:r>
              <a:rPr lang="en-US" sz="2800" smtClean="0">
                <a:latin typeface="Arial Rounded MT Bold" pitchFamily="34" charset="0"/>
              </a:rPr>
              <a:t>It’s the only thing.”  </a:t>
            </a:r>
            <a:br>
              <a:rPr lang="en-US" sz="2800" smtClean="0">
                <a:latin typeface="Arial Rounded MT Bold" pitchFamily="34" charset="0"/>
              </a:rPr>
            </a:br>
            <a:r>
              <a:rPr lang="en-US" sz="2000" smtClean="0">
                <a:latin typeface="Arial Rounded MT Bold" pitchFamily="34" charset="0"/>
              </a:rPr>
              <a:t/>
            </a:r>
            <a:br>
              <a:rPr lang="en-US" sz="2000" smtClean="0">
                <a:latin typeface="Arial Rounded MT Bold" pitchFamily="34" charset="0"/>
              </a:rPr>
            </a:br>
            <a:r>
              <a:rPr lang="en-US" sz="2000" smtClean="0">
                <a:latin typeface="Arial Rounded MT Bold" pitchFamily="34" charset="0"/>
              </a:rPr>
              <a:t>Vince Lombardi 1965 </a:t>
            </a:r>
          </a:p>
        </p:txBody>
      </p:sp>
      <p:sp>
        <p:nvSpPr>
          <p:cNvPr id="68615" name="Rectangle 5"/>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en-US">
              <a:latin typeface="Constantia" pitchFamily="18" charset="0"/>
            </a:endParaRPr>
          </a:p>
        </p:txBody>
      </p:sp>
      <p:sp>
        <p:nvSpPr>
          <p:cNvPr id="68616" name="Rectangle 6"/>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en-US">
              <a:latin typeface="Constantia" pitchFamily="18" charset="0"/>
            </a:endParaRPr>
          </a:p>
        </p:txBody>
      </p:sp>
      <p:sp>
        <p:nvSpPr>
          <p:cNvPr id="68617" name="Rectangle 7"/>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en-US">
              <a:latin typeface="Constantia" pitchFamily="18" charset="0"/>
            </a:endParaRPr>
          </a:p>
        </p:txBody>
      </p:sp>
      <p:pic>
        <p:nvPicPr>
          <p:cNvPr id="68618" name="Picture 14" descr="Lombardi"/>
          <p:cNvPicPr>
            <a:picLocks noChangeAspect="1" noChangeArrowheads="1"/>
          </p:cNvPicPr>
          <p:nvPr/>
        </p:nvPicPr>
        <p:blipFill>
          <a:blip r:embed="rId3" cstate="print"/>
          <a:srcRect t="1372" b="6857"/>
          <a:stretch>
            <a:fillRect/>
          </a:stretch>
        </p:blipFill>
        <p:spPr bwMode="auto">
          <a:xfrm>
            <a:off x="1066800" y="1981200"/>
            <a:ext cx="1273175" cy="1692275"/>
          </a:xfrm>
          <a:prstGeom prst="rect">
            <a:avLst/>
          </a:prstGeom>
          <a:noFill/>
          <a:ln w="9525">
            <a:noFill/>
            <a:miter lim="800000"/>
            <a:headEnd/>
            <a:tailEnd/>
          </a:ln>
        </p:spPr>
      </p:pic>
      <p:sp>
        <p:nvSpPr>
          <p:cNvPr id="68619" name="TextBox 18"/>
          <p:cNvSpPr txBox="1">
            <a:spLocks noChangeArrowheads="1"/>
          </p:cNvSpPr>
          <p:nvPr/>
        </p:nvSpPr>
        <p:spPr bwMode="auto">
          <a:xfrm>
            <a:off x="2743200" y="2209800"/>
            <a:ext cx="5715000" cy="1552575"/>
          </a:xfrm>
          <a:prstGeom prst="rect">
            <a:avLst/>
          </a:prstGeom>
          <a:noFill/>
          <a:ln w="9525">
            <a:noFill/>
            <a:miter lim="800000"/>
            <a:headEnd/>
            <a:tailEnd/>
          </a:ln>
        </p:spPr>
        <p:txBody>
          <a:bodyPr>
            <a:spAutoFit/>
          </a:bodyPr>
          <a:lstStyle/>
          <a:p>
            <a:pPr marL="228600" indent="-228600">
              <a:buSzPct val="75000"/>
              <a:buFont typeface="Wingdings" pitchFamily="2" charset="2"/>
              <a:buChar char="Ø"/>
            </a:pPr>
            <a:r>
              <a:rPr lang="en-US" sz="2400" i="1">
                <a:latin typeface="Arial Rounded MT Bold" pitchFamily="34" charset="0"/>
              </a:rPr>
              <a:t>Won five NFL titles </a:t>
            </a:r>
          </a:p>
          <a:p>
            <a:pPr marL="228600" indent="-228600">
              <a:buSzPct val="75000"/>
              <a:buFont typeface="Wingdings" pitchFamily="2" charset="2"/>
              <a:buChar char="Ø"/>
            </a:pPr>
            <a:r>
              <a:rPr lang="en-US" sz="2400" i="1">
                <a:latin typeface="Arial Rounded MT Bold" pitchFamily="34" charset="0"/>
              </a:rPr>
              <a:t>Won Super Bowls I and II</a:t>
            </a:r>
          </a:p>
          <a:p>
            <a:pPr marL="228600" indent="-228600">
              <a:buSzPct val="75000"/>
              <a:buFont typeface="Wingdings" pitchFamily="2" charset="2"/>
              <a:buChar char="Ø"/>
            </a:pPr>
            <a:r>
              <a:rPr lang="en-US" sz="2400" i="1">
                <a:latin typeface="Arial Rounded MT Bold" pitchFamily="34" charset="0"/>
              </a:rPr>
              <a:t>Current Super Bowl trophy  named in his honor</a:t>
            </a:r>
          </a:p>
        </p:txBody>
      </p:sp>
      <p:sp>
        <p:nvSpPr>
          <p:cNvPr id="14352" name="Subtitle 2"/>
          <p:cNvSpPr>
            <a:spLocks/>
          </p:cNvSpPr>
          <p:nvPr/>
        </p:nvSpPr>
        <p:spPr bwMode="auto">
          <a:xfrm>
            <a:off x="457200" y="4191000"/>
            <a:ext cx="8229600" cy="2286000"/>
          </a:xfrm>
          <a:prstGeom prst="rect">
            <a:avLst/>
          </a:prstGeom>
          <a:noFill/>
          <a:ln w="12700">
            <a:noFill/>
            <a:miter lim="800000"/>
            <a:headEnd/>
            <a:tailEnd/>
          </a:ln>
        </p:spPr>
        <p:txBody>
          <a:bodyPr lIns="0" rIns="18288"/>
          <a:lstStyle/>
          <a:p>
            <a:pPr algn="ctr">
              <a:spcBef>
                <a:spcPct val="20000"/>
              </a:spcBef>
              <a:buClr>
                <a:srgbClr val="9BBB59"/>
              </a:buClr>
              <a:buSzPct val="95000"/>
              <a:buFont typeface="Wingdings 2" pitchFamily="18" charset="2"/>
              <a:buNone/>
            </a:pPr>
            <a:r>
              <a:rPr lang="en-US" sz="2800">
                <a:latin typeface="Arial Rounded MT Bold" pitchFamily="34" charset="0"/>
              </a:rPr>
              <a:t>“I wish to [heck] that I’d never said [that] thing….I meant the effort…I meant having a goal. I sure as [heck] didn’t mean for people to crush human values and morality.”</a:t>
            </a:r>
          </a:p>
          <a:p>
            <a:pPr algn="ctr">
              <a:spcBef>
                <a:spcPct val="20000"/>
              </a:spcBef>
              <a:buClr>
                <a:srgbClr val="9BBB59"/>
              </a:buClr>
              <a:buSzPct val="95000"/>
              <a:buFont typeface="Wingdings 2" pitchFamily="18" charset="2"/>
              <a:buNone/>
            </a:pPr>
            <a:r>
              <a:rPr lang="en-US">
                <a:latin typeface="Arial Rounded MT Bold" pitchFamily="34" charset="0"/>
              </a:rPr>
              <a:t>Vince Lombardi 1970</a:t>
            </a:r>
            <a:endParaRPr lang="en-US" sz="2800">
              <a:latin typeface="Arial Rounded MT Bold" pitchFamily="34" charset="0"/>
            </a:endParaRPr>
          </a:p>
        </p:txBody>
      </p:sp>
      <p:pic>
        <p:nvPicPr>
          <p:cNvPr id="14" name="Picture 3"/>
          <p:cNvPicPr>
            <a:picLocks noChangeAspect="1" noChangeArrowheads="1"/>
          </p:cNvPicPr>
          <p:nvPr/>
        </p:nvPicPr>
        <p:blipFill>
          <a:blip r:embed="rId4" cstate="print"/>
          <a:srcRect/>
          <a:stretch>
            <a:fillRect/>
          </a:stretch>
        </p:blipFill>
        <p:spPr bwMode="auto">
          <a:xfrm>
            <a:off x="152400" y="152400"/>
            <a:ext cx="2259106" cy="1066800"/>
          </a:xfrm>
          <a:prstGeom prst="rect">
            <a:avLst/>
          </a:prstGeom>
          <a:noFill/>
          <a:ln w="9525">
            <a:noFill/>
            <a:miter lim="800000"/>
            <a:headEnd/>
            <a:tailEnd/>
          </a:ln>
        </p:spPr>
      </p:pic>
    </p:spTree>
    <p:extLst>
      <p:ext uri="{BB962C8B-B14F-4D97-AF65-F5344CB8AC3E}">
        <p14:creationId xmlns:p14="http://schemas.microsoft.com/office/powerpoint/2010/main" val="29477380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14352"/>
                                        </p:tgtEl>
                                        <p:attrNameLst>
                                          <p:attrName>style.visibility</p:attrName>
                                        </p:attrNameLst>
                                      </p:cBhvr>
                                      <p:to>
                                        <p:strVal val="visible"/>
                                      </p:to>
                                    </p:set>
                                    <p:animEffect transition="in" filter="dissolve">
                                      <p:cBhvr>
                                        <p:cTn id="7" dur="500"/>
                                        <p:tgtEl>
                                          <p:spTgt spid="1435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352" grpId="0"/>
    </p:bldLst>
  </p:timing>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0657" name="Rectangle 3"/>
          <p:cNvSpPr>
            <a:spLocks noGrp="1"/>
          </p:cNvSpPr>
          <p:nvPr>
            <p:ph type="subTitle" idx="1"/>
          </p:nvPr>
        </p:nvSpPr>
        <p:spPr>
          <a:xfrm>
            <a:off x="1371600" y="2438400"/>
            <a:ext cx="6477000" cy="3276600"/>
          </a:xfrm>
        </p:spPr>
        <p:txBody>
          <a:bodyPr/>
          <a:lstStyle/>
          <a:p>
            <a:pPr eaLnBrk="1" hangingPunct="1">
              <a:buFont typeface="Wingdings 2" pitchFamily="18" charset="2"/>
              <a:buNone/>
            </a:pPr>
            <a:endParaRPr lang="en-US" sz="1800" smtClean="0">
              <a:latin typeface="Arial Rounded MT Bold" pitchFamily="34" charset="0"/>
            </a:endParaRPr>
          </a:p>
          <a:p>
            <a:pPr eaLnBrk="1" hangingPunct="1">
              <a:buFont typeface="Wingdings 2" pitchFamily="18" charset="2"/>
              <a:buNone/>
            </a:pPr>
            <a:endParaRPr lang="en-US" sz="1800" smtClean="0">
              <a:latin typeface="Arial Rounded MT Bold" pitchFamily="34" charset="0"/>
            </a:endParaRPr>
          </a:p>
          <a:p>
            <a:pPr eaLnBrk="1" hangingPunct="1">
              <a:buFont typeface="Wingdings 2" pitchFamily="18" charset="2"/>
              <a:buNone/>
            </a:pPr>
            <a:endParaRPr lang="en-US" sz="1800" smtClean="0">
              <a:latin typeface="Arial Rounded MT Bold" pitchFamily="34" charset="0"/>
            </a:endParaRPr>
          </a:p>
          <a:p>
            <a:pPr eaLnBrk="1" hangingPunct="1">
              <a:buFont typeface="Wingdings 2" pitchFamily="18" charset="2"/>
              <a:buNone/>
            </a:pPr>
            <a:endParaRPr lang="en-US" sz="1800" smtClean="0">
              <a:latin typeface="Arial Rounded MT Bold" pitchFamily="34" charset="0"/>
            </a:endParaRPr>
          </a:p>
          <a:p>
            <a:pPr eaLnBrk="1" hangingPunct="1">
              <a:buFont typeface="Wingdings 2" pitchFamily="18" charset="2"/>
              <a:buNone/>
            </a:pPr>
            <a:endParaRPr lang="en-US" sz="1800" smtClean="0">
              <a:latin typeface="Arial Rounded MT Bold" pitchFamily="34" charset="0"/>
            </a:endParaRPr>
          </a:p>
          <a:p>
            <a:pPr eaLnBrk="1" hangingPunct="1"/>
            <a:endParaRPr lang="en-US" sz="1800" smtClean="0">
              <a:latin typeface="Arial Rounded MT Bold" pitchFamily="34" charset="0"/>
            </a:endParaRPr>
          </a:p>
        </p:txBody>
      </p:sp>
      <p:pic>
        <p:nvPicPr>
          <p:cNvPr id="70659" name="Picture 5">
            <a:hlinkClick r:id="rId3"/>
          </p:cNvPr>
          <p:cNvPicPr>
            <a:picLocks noChangeAspect="1" noChangeArrowheads="1"/>
          </p:cNvPicPr>
          <p:nvPr/>
        </p:nvPicPr>
        <p:blipFill>
          <a:blip r:embed="rId4" cstate="print"/>
          <a:srcRect l="14998" t="31879" r="38994" b="44067"/>
          <a:stretch>
            <a:fillRect/>
          </a:stretch>
        </p:blipFill>
        <p:spPr bwMode="auto">
          <a:xfrm>
            <a:off x="1676400" y="2590800"/>
            <a:ext cx="5608638" cy="2344738"/>
          </a:xfrm>
          <a:prstGeom prst="rect">
            <a:avLst/>
          </a:prstGeom>
          <a:noFill/>
          <a:ln w="9525">
            <a:noFill/>
            <a:miter lim="800000"/>
            <a:headEnd/>
            <a:tailEnd/>
          </a:ln>
        </p:spPr>
      </p:pic>
      <p:pic>
        <p:nvPicPr>
          <p:cNvPr id="5" name="Picture 3"/>
          <p:cNvPicPr>
            <a:picLocks noChangeAspect="1" noChangeArrowheads="1"/>
          </p:cNvPicPr>
          <p:nvPr/>
        </p:nvPicPr>
        <p:blipFill>
          <a:blip r:embed="rId5" cstate="print"/>
          <a:srcRect/>
          <a:stretch>
            <a:fillRect/>
          </a:stretch>
        </p:blipFill>
        <p:spPr bwMode="auto">
          <a:xfrm>
            <a:off x="152400" y="152400"/>
            <a:ext cx="2259106" cy="1066800"/>
          </a:xfrm>
          <a:prstGeom prst="rect">
            <a:avLst/>
          </a:prstGeom>
          <a:noFill/>
          <a:ln w="9525">
            <a:noFill/>
            <a:miter lim="800000"/>
            <a:headEnd/>
            <a:tailEnd/>
          </a:ln>
        </p:spPr>
      </p:pic>
      <p:sp>
        <p:nvSpPr>
          <p:cNvPr id="2" name="TextBox 1"/>
          <p:cNvSpPr txBox="1"/>
          <p:nvPr/>
        </p:nvSpPr>
        <p:spPr>
          <a:xfrm>
            <a:off x="381000" y="1676400"/>
            <a:ext cx="8458200" cy="646331"/>
          </a:xfrm>
          <a:prstGeom prst="rect">
            <a:avLst/>
          </a:prstGeom>
          <a:noFill/>
        </p:spPr>
        <p:txBody>
          <a:bodyPr wrap="square" rtlCol="0">
            <a:spAutoFit/>
          </a:bodyPr>
          <a:lstStyle/>
          <a:p>
            <a:pPr algn="ctr"/>
            <a:r>
              <a:rPr lang="en-US" sz="3600" dirty="0" smtClean="0">
                <a:latin typeface="Arial Rounded MT Bold" panose="020F0704030504030204" pitchFamily="34" charset="0"/>
              </a:rPr>
              <a:t>The Challenge</a:t>
            </a:r>
            <a:endParaRPr lang="en-US" sz="3600" dirty="0">
              <a:latin typeface="Arial Rounded MT Bold" panose="020F0704030504030204" pitchFamily="34" charset="0"/>
            </a:endParaRPr>
          </a:p>
        </p:txBody>
      </p:sp>
    </p:spTree>
    <p:extLst>
      <p:ext uri="{BB962C8B-B14F-4D97-AF65-F5344CB8AC3E}">
        <p14:creationId xmlns:p14="http://schemas.microsoft.com/office/powerpoint/2010/main" val="409208357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00375" name="AutoShape 23"/>
          <p:cNvSpPr>
            <a:spLocks noChangeArrowheads="1"/>
          </p:cNvSpPr>
          <p:nvPr/>
        </p:nvSpPr>
        <p:spPr bwMode="auto">
          <a:xfrm rot="-3060000">
            <a:off x="3134364" y="4312033"/>
            <a:ext cx="762000" cy="533400"/>
          </a:xfrm>
          <a:prstGeom prst="rightArrow">
            <a:avLst>
              <a:gd name="adj1" fmla="val 50000"/>
              <a:gd name="adj2" fmla="val 35714"/>
            </a:avLst>
          </a:prstGeom>
          <a:solidFill>
            <a:schemeClr val="accent1"/>
          </a:solidFill>
          <a:ln w="9525">
            <a:solidFill>
              <a:schemeClr val="tx1"/>
            </a:solidFill>
            <a:miter lim="800000"/>
            <a:headEnd/>
            <a:tailEnd/>
          </a:ln>
          <a:effectLst/>
        </p:spPr>
        <p:txBody>
          <a:bodyPr wrap="none" anchor="ctr"/>
          <a:lstStyle/>
          <a:p>
            <a:endParaRPr lang="en-US"/>
          </a:p>
        </p:txBody>
      </p:sp>
      <p:sp>
        <p:nvSpPr>
          <p:cNvPr id="100376" name="AutoShape 24"/>
          <p:cNvSpPr>
            <a:spLocks noChangeArrowheads="1"/>
          </p:cNvSpPr>
          <p:nvPr/>
        </p:nvSpPr>
        <p:spPr bwMode="auto">
          <a:xfrm rot="2940000" flipH="1">
            <a:off x="5488391" y="4313450"/>
            <a:ext cx="762000" cy="533400"/>
          </a:xfrm>
          <a:prstGeom prst="rightArrow">
            <a:avLst>
              <a:gd name="adj1" fmla="val 50000"/>
              <a:gd name="adj2" fmla="val 35714"/>
            </a:avLst>
          </a:prstGeom>
          <a:solidFill>
            <a:schemeClr val="accent1"/>
          </a:solidFill>
          <a:ln w="9525">
            <a:solidFill>
              <a:schemeClr val="tx1"/>
            </a:solidFill>
            <a:miter lim="800000"/>
            <a:headEnd/>
            <a:tailEnd/>
          </a:ln>
          <a:effectLst/>
        </p:spPr>
        <p:txBody>
          <a:bodyPr wrap="none" anchor="ctr"/>
          <a:lstStyle/>
          <a:p>
            <a:endParaRPr lang="en-US"/>
          </a:p>
        </p:txBody>
      </p:sp>
      <p:sp>
        <p:nvSpPr>
          <p:cNvPr id="100378" name="AutoShape 26"/>
          <p:cNvSpPr>
            <a:spLocks noChangeArrowheads="1"/>
          </p:cNvSpPr>
          <p:nvPr/>
        </p:nvSpPr>
        <p:spPr bwMode="auto">
          <a:xfrm rot="2498013" flipV="1">
            <a:off x="2356623" y="2153401"/>
            <a:ext cx="762000" cy="533400"/>
          </a:xfrm>
          <a:prstGeom prst="rightArrow">
            <a:avLst>
              <a:gd name="adj1" fmla="val 50000"/>
              <a:gd name="adj2" fmla="val 35714"/>
            </a:avLst>
          </a:prstGeom>
          <a:solidFill>
            <a:schemeClr val="accent1"/>
          </a:solidFill>
          <a:ln w="9525">
            <a:solidFill>
              <a:schemeClr val="tx1"/>
            </a:solidFill>
            <a:miter lim="800000"/>
            <a:headEnd/>
            <a:tailEnd/>
          </a:ln>
          <a:effectLst/>
        </p:spPr>
        <p:txBody>
          <a:bodyPr wrap="none" anchor="ctr"/>
          <a:lstStyle/>
          <a:p>
            <a:endParaRPr lang="en-US"/>
          </a:p>
        </p:txBody>
      </p:sp>
      <p:sp>
        <p:nvSpPr>
          <p:cNvPr id="100379" name="AutoShape 27"/>
          <p:cNvSpPr>
            <a:spLocks noChangeArrowheads="1"/>
          </p:cNvSpPr>
          <p:nvPr/>
        </p:nvSpPr>
        <p:spPr bwMode="auto">
          <a:xfrm rot="-2498013" flipH="1" flipV="1">
            <a:off x="6024549" y="2166957"/>
            <a:ext cx="762000" cy="533400"/>
          </a:xfrm>
          <a:prstGeom prst="rightArrow">
            <a:avLst>
              <a:gd name="adj1" fmla="val 50000"/>
              <a:gd name="adj2" fmla="val 35714"/>
            </a:avLst>
          </a:prstGeom>
          <a:solidFill>
            <a:schemeClr val="accent1"/>
          </a:solidFill>
          <a:ln w="9525">
            <a:solidFill>
              <a:schemeClr val="tx1"/>
            </a:solidFill>
            <a:miter lim="800000"/>
            <a:headEnd/>
            <a:tailEnd/>
          </a:ln>
          <a:effectLst/>
        </p:spPr>
        <p:txBody>
          <a:bodyPr wrap="none" anchor="ctr"/>
          <a:lstStyle/>
          <a:p>
            <a:endParaRPr lang="en-US"/>
          </a:p>
        </p:txBody>
      </p:sp>
      <p:pic>
        <p:nvPicPr>
          <p:cNvPr id="100355" name="Picture 23" descr="COACHES-WEB"/>
          <p:cNvPicPr>
            <a:picLocks noChangeAspect="1" noChangeArrowheads="1"/>
          </p:cNvPicPr>
          <p:nvPr/>
        </p:nvPicPr>
        <p:blipFill>
          <a:blip r:embed="rId3" cstate="print"/>
          <a:srcRect t="19130" r="15750" b="6956"/>
          <a:stretch>
            <a:fillRect/>
          </a:stretch>
        </p:blipFill>
        <p:spPr bwMode="auto">
          <a:xfrm>
            <a:off x="304800" y="872332"/>
            <a:ext cx="2332051" cy="1431961"/>
          </a:xfrm>
          <a:prstGeom prst="rect">
            <a:avLst/>
          </a:prstGeom>
          <a:noFill/>
          <a:ln w="12700">
            <a:solidFill>
              <a:schemeClr val="bg1"/>
            </a:solidFill>
            <a:miter lim="800000"/>
            <a:headEnd/>
            <a:tailEnd/>
          </a:ln>
        </p:spPr>
      </p:pic>
      <p:sp>
        <p:nvSpPr>
          <p:cNvPr id="100386" name="Subtitle 2"/>
          <p:cNvSpPr>
            <a:spLocks/>
          </p:cNvSpPr>
          <p:nvPr/>
        </p:nvSpPr>
        <p:spPr bwMode="auto">
          <a:xfrm>
            <a:off x="3276600" y="3211114"/>
            <a:ext cx="2770478" cy="522686"/>
          </a:xfrm>
          <a:prstGeom prst="rect">
            <a:avLst/>
          </a:prstGeom>
          <a:noFill/>
          <a:ln w="9525">
            <a:noFill/>
            <a:miter lim="800000"/>
            <a:headEnd/>
            <a:tailEnd/>
          </a:ln>
        </p:spPr>
        <p:txBody>
          <a:bodyPr lIns="0" rIns="18288"/>
          <a:lstStyle/>
          <a:p>
            <a:pPr algn="ctr">
              <a:spcBef>
                <a:spcPct val="20000"/>
              </a:spcBef>
              <a:buClr>
                <a:srgbClr val="9BBB59"/>
              </a:buClr>
              <a:buSzPct val="95000"/>
              <a:buFont typeface="Wingdings 2" pitchFamily="18" charset="2"/>
              <a:buNone/>
            </a:pPr>
            <a:r>
              <a:rPr lang="en-US" sz="2800" dirty="0">
                <a:latin typeface="Arial Rounded MT Bold" pitchFamily="34" charset="0"/>
              </a:rPr>
              <a:t>Sportsmanship</a:t>
            </a:r>
          </a:p>
        </p:txBody>
      </p:sp>
      <p:pic>
        <p:nvPicPr>
          <p:cNvPr id="2" name="Picture 2" descr="http://ifaf.org/img/media/thumbnails/475-388x230.jpg">
            <a:hlinkClick r:id="rId4"/>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477000" y="942126"/>
            <a:ext cx="2496324" cy="1420074"/>
          </a:xfrm>
          <a:prstGeom prst="rect">
            <a:avLst/>
          </a:prstGeom>
          <a:noFill/>
          <a:extLst>
            <a:ext uri="{909E8E84-426E-40DD-AFC4-6F175D3DCCD1}">
              <a14:hiddenFill xmlns:a14="http://schemas.microsoft.com/office/drawing/2010/main">
                <a:solidFill>
                  <a:srgbClr val="FFFFFF"/>
                </a:solidFill>
              </a14:hiddenFill>
            </a:ext>
          </a:extLst>
        </p:spPr>
      </p:pic>
      <p:sp>
        <p:nvSpPr>
          <p:cNvPr id="18" name="AutoShape 32"/>
          <p:cNvSpPr>
            <a:spLocks noChangeArrowheads="1"/>
          </p:cNvSpPr>
          <p:nvPr/>
        </p:nvSpPr>
        <p:spPr bwMode="auto">
          <a:xfrm>
            <a:off x="6858000" y="1974906"/>
            <a:ext cx="1828800" cy="387294"/>
          </a:xfrm>
          <a:prstGeom prst="flowChartTerminator">
            <a:avLst/>
          </a:prstGeom>
          <a:solidFill>
            <a:schemeClr val="accent1"/>
          </a:solidFill>
          <a:ln w="9525">
            <a:solidFill>
              <a:schemeClr val="tx1"/>
            </a:solidFill>
            <a:miter lim="800000"/>
            <a:headEnd/>
            <a:tailEnd/>
          </a:ln>
          <a:effectLst/>
        </p:spPr>
        <p:txBody>
          <a:bodyPr wrap="none" anchor="ctr"/>
          <a:lstStyle/>
          <a:p>
            <a:pPr algn="ctr"/>
            <a:r>
              <a:rPr lang="en-US" dirty="0" smtClean="0"/>
              <a:t>Officials</a:t>
            </a:r>
            <a:endParaRPr lang="en-US" dirty="0"/>
          </a:p>
        </p:txBody>
      </p:sp>
      <p:pic>
        <p:nvPicPr>
          <p:cNvPr id="1028" name="Picture 4" descr="https://c2.staticflickr.com/8/7141/6649473411_920e67260d_b.jpg">
            <a:hlinkClick r:id="rId6"/>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1096949" y="4724400"/>
            <a:ext cx="2332051" cy="1532409"/>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http://dukefootballparents.com/wp-content/uploads/2014/07/parentsCheering1000-495x400.jpg">
            <a:hlinkClick r:id="rId8"/>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5943600" y="4724400"/>
            <a:ext cx="2306651" cy="1525253"/>
          </a:xfrm>
          <a:prstGeom prst="rect">
            <a:avLst/>
          </a:prstGeom>
          <a:noFill/>
          <a:extLst>
            <a:ext uri="{909E8E84-426E-40DD-AFC4-6F175D3DCCD1}">
              <a14:hiddenFill xmlns:a14="http://schemas.microsoft.com/office/drawing/2010/main">
                <a:solidFill>
                  <a:srgbClr val="FFFFFF"/>
                </a:solidFill>
              </a14:hiddenFill>
            </a:ext>
          </a:extLst>
        </p:spPr>
      </p:pic>
      <p:sp>
        <p:nvSpPr>
          <p:cNvPr id="3" name="AutoShape 8" descr="data:image/jpeg;base64,/9j/4AAQSkZJRgABAQAAAQABAAD/2wCEAAkGBxQTEhUUExQWFhUXGRwZFxgYGBgYHBwcGB4cHB0cGBgYHCggHBwlHBgfIjEhJykrLi4uHSAzODMsNygtLiwBCgoKDg0OGhAQGywmICQsLCwtMC8sNCwsLCw0LCwsLCwsLCwsLCwsLCwsLCwsLCwsLCwsLCwsLCwsLCwsLCwsLP/AABEIAN8A4gMBIgACEQEDEQH/xAAcAAACAgMBAQAAAAAAAAAAAAAGBwQFAAEDAgj/xABDEAACAQIDBQYDBQUHAwUBAAABAhEAAwQSIQUGMUFREyJhcYGRBzKhI0JSscEUYoLR8DNykqKy0uEWJMIVQ1PD8XP/xAAaAQACAwEBAAAAAAAAAAAAAAADBAABAgUG/8QAMREAAgIBAwIEBAUEAwAAAAAAAAECEQMSITEEQRMiUWEFcYHwFCMykbGhwdHhM0Lx/9oADAMBAAIRAxEAPwBwzWmNYa0TWTRs1lZmqNtTaCWLT3bhOVBJgSeMAAdSTULJQrVJ7a/xVxTE/s1q0ici+a4xHoVUT018zUzcv4h3b7G1iApfiGVcvoRMe1QvSxr1rnUHAY4OKnVDJgrRNYa0ahDAaysrdQhoVusFYTUIaJrYNbmsmoQ8zWyayawmoQ1NbB8a0a3NQhlYJ/OtTUPbW0Fw9i7fYSLVtnjrlBIA8yI9ahZ52rtqxhlDYi9btA8M7BZ8gdT6V02btKziE7SxcS6nDMjBhPQxwPhSAxWHOKY3sU2e++up4DkqLOijkBUncm6cJfvtbLK9u32mUMCLiWzLo6E6yhJVvusOhNUmm6CSxSStj/NbFR8FfFxQymQdR661JirBGgPCsArYrdQhqsr1WVCHmtEV6Y1qeNQhsign4pljZs2xoLl0hvS25A9/yo2ql3u2Z2+HyqBnVldDroRI5dQSPWsy4N4/1IXKbglsFbxCuxc2wxQAfKRKgcyQKXGHxb4bEhtNDDcpH6Hx5HjT6wtrFW7GGS2UCqFVw0mQNCBppA8aC999jm7jDbZgqBQU7oJP45kanl4RQ1L1G9F7LkJd19oSFM6EUc22kUn9zc1svbJlVYZD+6wmPSmvs95QeVFXAnNVJolrWx5VpRwrdWZMrVV229vYbCLmxN5LQPDMdWj8KiWb0FQNh77YHFtksYlGfkjBrbH+6twAt6TUIEJrxH9aV6DDrXHG4xLSl3MAeEkk8AAOJNQgFbV23fxWOuYK1dbDWLSk3bygZ2aFlUdgVtwGOsScp1A1pdb3HE4O9/2+KxrW1ALXGv3HGckiOAEDQSZBn0qRtHB4rF4m8pbsWd9Ve3BPTRxoSNdB6mqzee3jWzI95bi8GyKizlIP4Rmgj7pNBcsutVVd03/rnkY8OOlvf227/wCBifDbf1sUrWsRBvJBzAAZ14SQODA8Y01HjV1vdvouEyBLfau/A5hlmYjSSTI4cuvVMbnYxsLduO1vNlRoOqmcswY4qNDp08as9nYW7jbpu32ZlB7x6/uLHn3iOHAUd12MQjXmlwOzYO20xVm3dUFc6zlOsHgRPPUHXnVpQnu3giIgQo0AAgADgAKKkFUDPUCh/f1ZwN5AP7QZJ6ZjE+PlzogX9ah7Wwy3LbI4lTx9NfzFU/YuNWrFRi9mZTbulwqrJAJ7uuneABke9BeAKpi0btJVL0sQJJVjlYTzGUkeIPjRxh8WjgTBKDMFJABB5Gf0oINn9oxwCqqgsJC8ABq0egoWPkfz0kPDcbE58NaI4FFjnpAooNDe62GyIFAhQAAPAcKIyKMc48zXqa89a9c6hDCays1rKhDJEVomvQNaJqEMBrT3ABJMDxrTNAk8BQfvDtpcwFwzhz3LyaDusR9qrDvK9sw0g8AYGYKRlyS5NxhKVtdgkcdoqlSIzTDcDExIkc4/54UAfEyUu27xkBPmJ0XlABnmTx0qTs/exbq3rKNmuYe41tm0GbKSA8DSGjlpMxpQfvQL2MQlmJHykSSARzig6t6Y7CLrUvoFe72HXu6RMGmDhAAtIfc3bN13NgMy3LamdfmAPIHoCB7Uzdk7caIfRhx/mP6/Oi6ldCssT061wGU1xxmKFu29xuCIznyUFj+Vawl8MJFQ957RbCYhFGr2mTUxAcZSSQDwBnhyrQJK3SPnLHYbF7QuvibgLM5mSdAOSrPBV4AVTYvZ1y0dRw8elNDZOJGFVLZWQ+VdCC2YiYIZYiQfve1CG8jLneA0K+VpgamTAiRMA8+VZWRtjUsMFH3Gf8Md6bl/CL2rFntt2ZY8WAAKknmYMTziaYtm/mEikjuF9hexFhZe33LqXeEq6qUlepBJ/hIpvbEvStbYqR9rbNRnV3AMQQTGhHPXnQZY2eFsXFuKO0tl2USCcrHUjpr08KYe2L1tLTXLrKqIJZm0AHn+XjFA292IeCLCOzXRBdvlAGvOgzQ908/KBeC2T2gJzAAkq0cQOYHiYGvLjyo92BsYQAFARQAAOlAGExX7Ex7QFg0THGdflB050VbZ30P7OiYBvtbglmgSgH3cpB75PsPMGix/TYvl1OekYhvWrA+0dLY5F2VfzIrvZxttlzo6sn4lYFfUgxXzNtHZuJdy9ztLjtxZpYn1OtcVS7YM6rMEjrH4hzqWjHhtcjx3g+INqySlhReYcWkhB7at6QPGgm/v1jcR9kXVM0yLa5CY4gMSTEHkeRoavYjM6ZREwY8a549DbuGNGUgjzGtaxLXqXsEyRjDTLtYSbVwVp7YDjvBRw5UE7Kxv7PfZwJKhgo6kkDoRwniKIdrYksgZSDm4mCP1odxGGUNmGs6mgY20MZ4p8DE3K+KUHs8XbAHK5bB/zLr7imvsna1nEoLllw69Ry8CDqDXyzgL4W9rwJI9/wDmKv8AZe8V3BX+1sHQ6Ov3WHQ/oeVHlyJqFxs+kl/r616qn3d2wmKsW7ycHUGOh1kHyMirbLVGDI8aysyVlQo2TWVk/wBf0K9VCEXErmheVBO9WA1MdNRR047wqj3mw8ilsq7j3TSqkfOtztMLi27EmR8oEnMp+6QOPCPSaIsDvjYy98Ms8RGbXwI/4qLtLHvs/aD3BbRnK/Zs8wnGSsRr4yDqepqId08biGN0Ydbav3uIRBm/CpYsAePr6UWcsWlPI0vrQFTyY5uMF9CCdu9njDirQIE8DxK5cpmOvH2pw3kDWrWIXgwUnybjSz/6CuKpa7iLKgaHLmfXpy18KZu4SBsEMOzS1saSCpKNqhynWI0nwocp457wfAXDrVqfDCXd3FcjRCQCCDqDII8DQNhrxtvB4jTzHI+fL2oqs7RUKJkmry9TixQ15JJL3F3ikpaUgDxlq2rdgU1S44BiSYmMoiJjWaWm3biribpyNlJMZuPnA4Uz9r32t4t7zKVHaQ0EsVgAI4iG1AnThmHjS4382w+JxEly8CATIgH2/oVnG4y3XDHcknoV+wYbq2vsLbfedVJ8lUKo8goH1pi7N+ytZiCegH8zoAOJJ0ABJ0FL3dTaAvJmy5QrFU5yqwB5GZ9qo/ibtTGO4R1azhh3UhpDlgQczLoWgHuyYHWSaLDNjnNwTVrsIzxTitTWzOfxE3vO0LhtWjGEttA4/atMFz+7+H30mBfN8Q7KWERLDvcVFU5yFXQAT3SSRp4UuQNIH9ACu+QAfrTngRfJjxpdj1tPH3L9wvcIzHkBAA6KOQop+Grg3XLCQomYn8PD15+FBmQxJBGYSPFZI08JBB8QRyo3+GO1kS4cM4H2pLI0SM0DMp81Wf4fGs5o/l0jWGX5ibDvH7SsdkGUzLZNAsz0kUut7Uz5sqkAaGRGo86O948N2lruEAhg2unCeUeR8qqNsW1utZVdVuI8eYRiPOGApGPJ0ZLyOwO2Uo+zJHeyj6aVXbZuzcZupNEOC2U37RZQCc0eUA970iq/e3ZnYXrlr8Laf3W7y/5SKd6aO8jn9RNOKSB8Y0qI4jp/Ko+JxkjQQat/+n2hczHvclUsRMamY5GfSomK2L3wqsYgSSOZcpAjQ8JocsmByuyLxVGihAMiNSTp4k0RbW2Ncw+UXNQwkMOE818x9a3udsrPjlUwRbHaHppGX/MwPpTpxu7KYjDsjjQjjzBHAjxFXJpmItxF/wDC7fD9ncYa7AtM3cb8LMeB8CT6TTztXAa+VNu4BsPiHstBa2YJHAggEeUgjSn38N9qtdwlvOZZe6STMhTAJ8YismpeoaCsrQNZUMHkV6rkrVstUIY4qLtKzmWpWavPEEUOcbQXFKmI34nbNFwqwZEZTxaYjmNAT05VUrvj2dmzayFjbRVJJGWUAUFZBMQo0IHPrTHbcxcRiLt293zni2D8qoABAHUmZND2+e6lq2oCW4jmBEeRHGOlCi47JjWSDm24gzY2wMSotCQSTxYAawDqTJMcuNMA7REWyDla2AFI1PESPEMBB8KTW1sI1h1I0nX1HSirYG0DcNt+PGR4jStyxLmPBnHlp6ZLcPlv32vW2cAKWHAcmMHXyNEqAgfX3ocwu11uPat/eLL+Yove3oPKvJ/H8bcoNejGtaoHt7rqLh2vMcoQCTrqCQI01zAnTrw8Qn9rotyHU6ESfPzp8YnDq6sjqGVhDKRIIPEEUuz8N2F82xc/7JjnIn7TT/2p4x+9PDlOtH+D/EccMThmlTW6+Xp8wc74S2+/6F3sLAW7dm0LcFQiw34gRJb+IsW9a9b23+ywjuFRoZJR1DKwLAEMp4ggxV7+zqqgAAAAAACAANAB4UHfEDE5cHcHin+tP5GlOlk59TGaf/ZfyMz3xteiBvAbIw7u94uUw576W/mdVWGuqTH3JyqefdJ6EoPw8R71r7QrZYKrKsl+0IAgEggA6uZ4cBxkBe6WKYLc+0VBpxTOZPNddIjoeXSiDFbde2P2yyuI7RLgt57rdyGR4iyrRAJBGYDUrxk17XxZaqv2+/tnGcO9FPv8yrjGsW/7LDKmHt9ctsa5jzYuzknqaHLeNeyy3UMPbIdfNddfDlWYvEu7s7kszksx5lmMkx5mtBsyMs8efh0PhypvtQFDzfFJ2TN8hYZnGYqCSBqQCA0gDX0pcY/arve+xkJbUqh6Aggx4940XboYq3icHaLwzKuRxzDLoZHEaifWqTeA2MOr6qrMZVJBb241zE3ddzrNprnYsdi7wYa1cF25cEKneAkt3sp0UanURpVZ8ScdYvYsvauI6tatmVYHkRr0MRoaX7XDLMeJ9h/X86Zm5W5KJaF/EJnvOJS2RIQHUSDxfmSeHAagkvKaxLUzmOOt0gKxWJxFzW2HIAgdkrHpPeEnkOdD97aF3Udo/qxPOeZ66+dNreILbb7Ru9/8aAu3rHDzMUM7e2CmLt4nEW0y3UVbkaAkCA+YAwTxaePGgQywe2lIJKEkrs18JPtMRiHbUwnhxLf7RT5wtsZBpXz58IsVkxV1G0JVdDx7pIP+qn5fx6WrDXXMIilm8lE+9bYNHzrv3iBcx2Kfl2jKPJO7/wCNNr4cYQ28PZU6HKC3m3eP1NKXZeDOMxneHdLG7c6RMkepIX1NPnd6xABqjc9tggBrK1NaqGDijcK3mrhmrYarM2dc1U28O8lvBtYN0wt25kLfhXKZY+AbKD4EnlVpmpK/F3azXMZ2MnJZUAD95u8zexUfw1qMdTpk1VuNnC4t0uXDobTZmBzE6yYADaQRBkEDWI51Rbfw9x2DZLfZtJdoIuAzp3tcwjXlHDxrp8PtrfteCsroOzTsngScyQNQOErlbyJqwxN24LT2iFCqNDrxJiIPnSWRNWmdLFTpoT+3dmC/fW2DCkxm6cBPsfpVbu84S++GJBKswDDnGnD0+tWu8uL7C7cNsyUkzx5QaA9nYspeW5JkNJ5z1nz1o2NNwBZ5KOT3GTu+2TaeHBaQzMD6KxB9xTkdgeY4TSE2JiA+OsMJ7rkyPBTx+nvTct3C9xSYjLlPdMzlv/emIyiCI5jXkeN1vTRz5VF9ot/sy5yadlncuATqNBJ1HDqfDxrhiMfaS2WZ10nQEE90wYAM8RHnpVLe+S93V7+HcybbFgDh7CrDA/KSGBWJJHEQaEds2b2KUujdxXuHQZZLMWZgskgFjwJOkanUleHwLFs3J/aNRyylskWuK+ISB/7F8nUkZv8ACAR9aHd9tu28Rhn7OY7khhB+deVVDYQ8GUSND/XKqthD5V1HNG6dIPKuni+G9PjkpQVV7/5I800mn3LXdbF2wrIR3iZB8h/z9KK8LYCYm/gb89ligHsv+8FHA8JGUR4oPxCltesPYxD21kEA5OoBErPiNAfEGrzA7XVsMLFxiLiuLuHunUIwCwp5qCyk9O9rECmOpwynHy/7T5Ul8muO6sFHIuH9+31Iu0sA1m49u4IZTB8ehHgRB9ahmOtWW8u3mxl1XZFTKuWBqTz1PmTA5VUxT+GWR44vIqlW/wAxWaSk9PBxxuGzkMADyP6e1e7FpU0HrV1/01iY1RVJMANdtKSYZoALzMKagY/Z1yyQLigFgSIZW4GD8pMagjXoa3tZRYbrdmcSivbR0acwfNoFGcsuUiGhI1kQTIM00tjbRNws+biYmYA8AevWlXutZzXbg6Ye8R6rl/8AKjPcbCtewCi22RgWE5FeOegYeIpLqt5IZ6fhhLtnBKFLd0CJJ095oZ2RiFt4i1JBS+HtMAQQYiQf4TNWm1bl1f2dC2hYqxiJMaGB460P7csNZ7Avda44xVqGaJiGnh1FLQSTGsl6aBG/iGwWOzsMzrnRwO7OViAdeqhT40T71fEA4rCCxbRrayDcJYEsBwAA+7MEnwFDnxIB/bSeRRW8dRr6SDXLdjYrYh9ZFocT1/dH8+VPwadegg1VvuHXw22VFrOR3rpnUfdXRR5cT602MHbCgf1yoe2BhYgxHSiMNUMN2zvmrK49pWVCrI+asz1wz1herMWdXugAk8AJPkBXzntfEnEXXuH5rjM0dMxJj0mnztzEZcNfbpauH2U0h8COY4kwP686PiXJOS83B2vcwF5nPftOIdAeY+Ug8JEkHwPHSmZYFzH2Vuo/Z2rgDAAS0Hqx5+lKXGjKoUcTp9NffhRBsLe/EYaylm0tsoggZwxMeYYULqen1Vp57jWDNo5N7/bNtYdQgE5pmTq2kcfXjS4w+y3DKRquYa/7hyoo2ribl52u3nLueJPADkABoB4Cq2zimQyIj96df8OtXjwaI03uZy5dcro8bKxRw1y3pMOJPgxWSf4QfpTy2VjAoIJ4wREkmegGp4UorXZ3NSB6GaJ9k7T7JMkue0KoDp3Rm1AYkAd2Rx51w/iHQfiGrdevqP4Ixf37hdtvapFtltrLaqW+6ORMzGnWeOlVu43Z2sMqXWUMWecx6OV9u7xq1t4DQFgNOAHyr5ePj+XCpLbKt3Laku6R+BisktMwOcjz1I51roemxYIuEF7jHUQUUnH5A9vhu8qkNbIltAOZPQDnS9s2P+6TMMhzQCRp0gjlNNDazj9osrcJ7NkKHWeJEEgeMVSbV3Vt9stpJCBGaZk6cNWmnltwLThfIt94rksjE/aANbccwbbGGPic3+Wq/DsCAJ1PLnV5vjs+4bqt9nDIAWLBczAkEkHmQBPl51M3R3UvLdtX3ydmDpDEklgQIER9aZjJKNiMotz0g9bMt9KKt3fh/jMdbF20qLaYkB7j5Q2UkGAoLQCCJjlVn8S8Mua04gMJU+I4j2196McNt+9b3dt38HlFzD21VwVDf2ZyOYPOO/PStwyaopozkholQE7x7B2naxVqzcZrj3W+xe2YRmIMwQFCkBmmQIEnhVztT4T4+5BOKs3CBoHa4InUwch50yttfNs+4TOXELr17Sxet8upcUCb9b34zDbWSxavZbLmx3Cls6XGytqVzcZ51abZgF9hbtX8HtA2MQoBaw+VlOZGBy6qxAmDoQQCPUT2+HGL7MXcOGys0sk84GVgPEZQfU9KaO+NyDY0+8+vQBdf0+lI/FqbV21cH3bxIPmf+GFJZ95V7DeDZWMXei1/24Mw6mQArfNGne4R4z6UHb04ntMVhbGbM5a2W8xxPuY9DR/tBmuWYEajQ0qdl4RjtNGIJCvqYMcyJPKcpjyPSgxp/sHm3Rz+Jul60w52yP8ABcuen3h7Ub7gYYPatnllB+lUW+e713FWbd3Dqbj27l1GRRJKsQ4YeRMRzkVefD26bVtEcFWCwQwIIPQg6inMTTghDNakxlWLYUaV1zVEt4gHnXrPWwNkjNWVHz1lQlkftKztaiK9ei9aMWdcWue26E6MpU/xCP1pQDYN3CsEugEiSGGqtrAIPhoY4imlfxUaDUjj0HnQ/vWXu5UtI7qi5myKzRnOUTA04H3qYsv5iivqMxwvw3N/QAcYNU5lnPsAa6hNNa73beoMcNP+K43m0HiaeruDON4aAfiMnyGsVzxFgEGvd68oZS3y6jp/Wte3I4qZHI/1zrMtyipwN0LcVbjNkLKWHIhTIzHoOPlPCjm8rI47MLHEgxBH3hqIBPEHqaA8fYJYZRmJOgAknwgcaK//AFuyttRddC+UBlEvqBqDlDR01rkdZCanGUE32dfyM4Mmh2xg4C5bdSwzDMASksmXSNEBETE6cTNSNmspLWgxVtWtsSW1iD88zHGPOlh/1rbSMi3GIXKp0gCScoZiDl10DKY1pi7j5MTgrGKj7RrlxbkkHKVYhQIAgZBPCe9zrPg5Iu3wdJ9VglHSuX99yXt2wWtwFIucM2ZDB6jua+VB2++1xZw5Nsy6qEJJ1Yt3W+jE6cNKPNs4N3TKjAeMa6+NK3erYbPNlSSdNeOsyBFbVXuBk7h5Qfw7tjUFtyFaZRuQjiOOsjh4jxo72Qn7PasWS+fKSZiPIRPLNHpQburgXTF/s1wZLgdVI4wZEeYIP1FXePx3fkcAQB5Dj+tak9mheCuSkcN+HN2+ij7oLeGilj9AanfCPbdy3du22ZBggrXcTnUsAICd2PvMSojUEA6VU7xXz9rGv2IjwJdV4+IY1Ybq7AunZGOuIj3DeazbtrbUsx7K4HcwNcsN/lo2FeQFndzY1NvZry7PvYa6n7KL9lmULGdWIW0VPJQWHdgcQZ0gjnxL2Cl3aGHvu+QW7OdgutxzaujIiA6SzXYn+hf7v2mTZGFW4jI9s2MyupVh2d9OIOo0X8qpdp4kXdvtaP8A7eFyIDwFyO1mOsPP8Iq3fYEjicdduMzXm+0ZWOWe4gmFS2OY7pObi3pAF959lsbSpZRncS8KJJhpMDnAcmPCum8O3wNpOi/JZHZ+ZRe8fQsfUmiXdM9pcz8ciH3KzSLT8RDif5bAvd/Zu08asLduW7KrJuNKLAH3MsFzpyMdSKLtubJs4LsLNod1Wzux1e44RxmduZOeOnIQBFMS+PnHKET3JB+jilf8T8cUvW5++zkf3UVF/P8A1GmMq8uyAYm3Lcl7i4oNiDb5Hv8Atw/0j3qv+IW+72cUMPbAZEVu0mNXeY1IJGVMpERqfCpHwn2bcDNfugrn0tyI+zQfN5EuI/u0rdt4k3MTfduJuvPh3jp6cPStYY1EzmlchmbA3mFwDWDzWZIouwuPDDjXzzbuMhlSRRru5vUSQjTJ0B6+YHjzo1AGhtdr41lCy7YMcRWVRgtgw/rTxrjdxECToOZ5ny/nUC/jiHgJJYHKTwmNB/XjWi4bV80/vI2nloR7E+dKZc/aJ1uj+H358hA2rtwr8iyPBlP60WfDR2uWrrtI+11iCTCWyoPlJPqaDsfbzE5LgJ/DIMeg1qPZGIt4VcSt7Iq3mtKEYo2aJJ04jQ8TwFTpYqTa4D/EIaIKntYYbf3cONLvlCXz2S2z8qsTbNxw2nHiJ490cppVY5GS6bbgq6aMp0IJOoPtTr3H26cQkYggXrOuvdLAro+XqFkGORB50D794f8AbEtXUtqmK1NxuEqwzKrESGZCcvoeVOrN4b0yObDFLI/KrFxeh7TCeMge2n1qLu9iiWFqCS5hR0b15aeQiu+0djYi0mXLmA45TJ9q6bO2FfGEfFAFV+UrEHsjIZjzyk6EfhknSr8aLaaZJYMkLUkzePxY1S2e7wZx9/qAeIt+H3uJ5Bai6lSMOpuXEtr8zsqL5uQon1NTNtYLsmROYVw54SyYjEJMcu7bUR4VsAUxWmZ8F9uBLl3BO0C/D2SdALyDVZ/fUAfwxzoOsLgsii6cV2gEs1sWspJ+7DtwX8XOToIE1t9lDk2i4UGULEBxHAkpoG56Vlq1RadOz6bVyQREtwGnPyoW3n2phtmIbl/LcxLCbVgHXoGc/dXx9pPBaXfiVtI2wgxGWBBdbaC40aSzkEz4iDQliLrOWZ2Z2bVmYlmJ6sx1PrQY4adsNLO2qRajei+cQb9zLcctn1GUqeiONVUAQFMjThOtXbYxL4zo065rgy5cpYkxEnQ6QZiZHKgwDXzFe7F5kYMhhgCPAjoRzBHKtTxqSM48jiwov3QLN5nk52W2vhl75M9NBVhuf8Qr+ARraot60xzBGYrlPAlWAOhA4Rx16zCbGKmFJA7rp3QddXE8eonj4VIs4bZLEZr9+2QAGAXMpI4kMFJgmsOaxxppv5Ky61ybtfUs94vitiMVYNlbS2JILMlws0DXKJUZZMa9BHOoe6u2HvbXw+IvsC7uocgRJ7PsxoOBMCY8eFRcXsHAuB2GNBckd11AEEgEy2TgDMeBqm2TfyXrLz8txG9mBrWPJHItk/qmv5Mzg4umG23fh1dW7cexfRswBAbNnzsxa5IRW7vEzrpM9aMN1sL+x2nF0i4dbkqCI7AKHWWiQShg9B7x22ktvs2a4lljbIKu4zqLlwjMFt5iSGVAOAJY96RXO7tqw63Oxt4i+Lgu5ns2ifmdxl7wnNFzpGhNJ+Zuwre1Bvfxar2eYGbl2IHKAVBPhKAT1IoWu4e1+2XrzoXvWgxUXCCgQDOGtqBoC5cSZOZTx0rhd2vcuMs4HFuVIZWZAhBBF0kfZwCSAh//AE1xv42/cLs2BuW2OGvZbjMCZuETaC5VmSqkHlFSTk1v/JmPsWuw9puwbtECOht2nCsXWH1BViqkyjCdBrFK3b26RFy9eW4Mly67WxB0zEsQx8M2nkZ4UwLNx8tzulDedWIMZlCAKswSJgIeJiYrnvZaCYZDy7VgB6t/I0zBulYOdK6E5i8G6GGBH5HyNTtgbMYt2x0C/L4nr5CjTZ1hW0dQwme8AR9a7bRsrMoFUc9ND7fnVdRPTAJ0i15N1wU3/qFzqP8ACP5VlejaPh9ayktbOn4UfQK9oi1+1NbTMGVRJMRB71tkM94SH+gqzwl77raN9D4r1H5VXYR1uKBc0dQRbfpEaNP3CwB8Ca9NcBBDDzHQjmD+tVmxuMt1sM9HnhmxrS9+6M2xbVlOZQR4gH86gbvXrK4bCftBAstjrtwyCwy20CiRrpnIB5cZqPjr7QYaR+9r/mH6g+ddd0N23xWGZ3fKuFJ7MASGlmvOCDBE5gJ/OKY6OkpW/vcB8TVqCXv/AGDLbdxL943FVdBkDRqwB69JqpxygDgSTwA4n+Q8TpVnbYKo0knQDqf/AME+QqDtNQq8ZZ4k+Hh0XoPz1pXeb1MYg1iWiPYHb2ANx4cnqVUkL5ZvmY+w8KKMLbVbZzAZYgg8I4QR0ioCW1TUmTxND+8u8otqY7xPyqOZ8fD8+XUbim3QPLO92Du1N2xh8Vbv2WHYreRsrHvAK4YhPxAR5x1416+JeHCY+8qjQFz63Lly4frcri1xu891yzGY5BV5Ko5CI9a6/Ee5O0L569mR62rZ/M10cEtTafY42eCjTS5BG4KNN6928Nbt4JcMrLdxLKAXZiSCFEsslVOa4pOUaa0LYXBtedbVsS7nKokDU+J0pqbwYMna2zreXuIjsp5SgJIHllT3FKddmcMsKlwpyavmo7X67/3JijcXa9F/UHb3w9sEtZtYotikTM1tgACYEaASqksNZaJFLyOvrTc2YxTFbXxTBlFtO6SCJCK3CeI+yXWlHlgR00rHw6eaTmsktVKPpy1bWyWytEzKKrSq5MQcuJAIjrXTaVkI+VZICrqfvEgSy6fITJXqsGvWz7We9bX8bKv1EknkI1noKkbbx4xOIuXVUANlVFUQAttFtrlA4CEGnKa6YE95XexaRQWhWcgamO0dBpx5fWoKgjQgg9DpXXFWmyJmWAgKg+bM+oP941ERqyi/mSTTF3B2Xau4X7W2jgs0ZlB5xpPDhS5LaU6N1cD2OHtJzygt5nU/U0v1cqikvUY6aNyb9gl2fsLDMEuvaS4+VFDOAxAD5o1/eafMeAq+wyAZQABFxuAj7rkfQioGzbZ7GOeXMvmrT/tqzSMwjgX/APr/AJCrglSAz/UzVgyU/j/1Uvd5N93Q3EsYR7yYe0FvXC3ZquYAkjuksBl96PrNyAnhbY/VaVPxF2/Zu272GNy9YvWAFFuCBfJGg7syh0PeidKqbaqiRSCbD3hdK3ACAyrd14wwtMAfGK5b/WT2VtQJ+34eBSfzNWe7mziUthhH2IXpDBLakeEEHTwoS3/3qRcQq8SiK5UcmYGB4QDr5irtqN9yKKcqfB5SyLSd4iedVWKx+bRdaobO3HxDnOYB4AeGuvp+VW+At5iBwigxwSm9U2MS6qOFacaORR+orKKE2asDu8qyj/h4egp+Ny+p5sJlBA1A0B8TBPpx16xW7kBCxmQCdOPX3/nXpbQCwOYY+MEmR9NfSoyoWJ1MFV6zroNfEzRxNNp2iNisOSs5idJ59Rx966bI3lbZt51ZDctXEUOgMHmAyzpMSI5+lSRIOXMNIBPQcfrloZ3tebqH9xfzY8PWrhCL2DwySlLzOxlM2QDE2XF1QvdywYIMtzIYGAp5iOHE1TY6+GZnIVZ1hRA/Wh3c7alzs/2YBezgvMQwJImSOMmeOojjGlWO1MQiLcuXSRatAZsvzOzfLbQn7zczyEmudkwuM9CO9jzJw8SRBxm0XCvlUseQHHy8qGnzIe0vj7RuGkAe/OjH4e7NxO0LwxTN2GFtMQiIIDGIKrPzAAw1xpJOn91h4jZiK2pkcGBAIII/nHKrlCUWkla7i/4hSsRK2zcJzGBxjnH6Dxrpvy04oP8Ajs2G9rKKf8wNE2+Wwbdm617DiMw76j5THNR90gDVeHh1Fd6LmdsM/XC2T7Bp+se1N4dPYSzSk3uVOHvNbYMjFWXUMDBB6g1MvbxYlrlq695meyZtsY7sxPLUGIM8RVca5GiSxxk7aQNNoJtr7+4vEWTZc21VtGKKQWB+6ZY6HnET5UJ3X19J9q9tUfErI8v6NYx4ceKOnGkl7Fyk5PdlrsKwSxccFW5r4vbdQB46lo6Ix5Uw939lpZwgItqrESTAk+Z41B2Tg7aYW0VSWuF0J4kTPDoItwesCZ40YbQQLhxHSgdTLhD3RxSbbFZvH/Zn/wDqP9LUMrV1vQ5zAcpY/lVIlGx/pQtm/wCRna386DkWUHyJFPzCtCjypAq0EHoQfanlavRbB8KV6zmP1GOk4l9A8w4yBf3dP4Skn6ifSulkQUHR49rZFC+6u9uHxa9mHC3UOV7bEBjkyoWX8SESZHCdYq7Xb2FW4EfEWVcE5la4qkFtV0J5rwPlTHYSfJ6xj5QpH/wv9MsfnXPaWBR7mY20JAt94qCQM7TBiRp+VcztDDsEBxFnWyVP2iaE5B16102jtG3bR2uOtsNaAl2Cw3egd7nLcPCo0nyROiHvRthcDhbl2JNtjkX8TOsx7ufavni1iXa4b12HNxu0cHgxBBIjkI7sdCKbPxXuLdslg0oRbEg92CxbMOpOWJ6A0nTey5iOEQPUg/pVPctE/G49XuZrSZIWOCiSuoOVRAP6US4S6ZR1P4Z8Rx/5oGXToY40SbGxJFpTpAPSCI489Y9P0q8a07Ixl33D6zje6OPAVuqNcXd6n2X+VZRRWi8u3CGI/Co1PPrXuywtoTxZRHI/LwGniY96xtSeGh8OYLa6+AqIri2X4tIzwRPBx6Rw9qsomWIhidJGvrrPjp+VBm9ZHbCJghYHSJEDw0/Oii3aZluMTAIkf4hr7DShbelpFtiI4rp+6Tz51uHITF+outyMNkw732Gh7oPgs/qT7VR7+YzPbwtq3/7me+R+JrjG3bJ8lQj1NMHddbVzA2rZAIjvDxnvT61Tb37kG72NzCEZ7AVVtsdMisXABgmQzE6zx8qS1LxW2deUW8Sihs7D2YmGw9qwny2kCjxjiT4kyT4mueNymQR6g6/yNdMLtFLnynXmDoR6V5uXhMEVpSUlaFdLTpgTvLg1yMwMpEEcII8PLnNJjHOZQEzlt2kHoik/5iac2/8AtFbOHciPADiSeAHiTApJ4pCtwqeKQh81AU/UUbFyVk4RzY1yavbmubGisEaauZr2a5saogTbH3huW7CW1C/2wUkye6/EDxmTPUmmytvtLEeFKLdfYtzEWbpt8Vh44k9mymAOpzNH92m9sM/Yo3UUn1COh0rdP6Ci38wnZusj7xHuB/KhdKOvikZYQOB/nQGjUTC7igHUr8xnt9dBxOnvTn2hiOysE/hUn2FJi0CXUDiWAHmTp9abO87nslEfNpQepWqcF99jeCWmE5ffcsPg1su02E7a4qtcOIuMHIGZe5kOU8ROpNWe9Xw4TGXv2hbzWnbIHUrnXUBRlEgqQI0kjTgOfX4WYPs8Aoj5rl1h495wo9l/LrRkWAnWRKGf7pAb2y60w+RUBNn/AArwyEi7duXVJCMo+zUjRge6c05oHHrRwMOuZTA+dxryzEsDPUkD3rpefVwOIhh4lMpj1AA968Xmktl4FrbZvMqIHX5frWSCu+NGMy2sPY+8M0nwXugkeIBOvXxpTWxzjlpX0Lvnuvaxg+0kFLoGYHvZWW2Co0jjB4cvGk9t7c3EYdjC9qkkKycdCAZTiDJ5T51RaIVrZgNkhioYd/5tYMCB+LgJGkTUrZ+CypbEyD3p4cYPpVbs/DMZAOnMdZNX164FClusnhoOOvgNKmOLVtlZ8kXSSCC3h1IBKzIGvWtVSu1wEgJcgGBExp014VlGFAuwtvKLp/CePXuqB58TWC1AzEaQV8TGsePM+tS8Oqm28GAxAnwBMEeJiqnaWKLOy/KFRioBPkfUVZks7oCWiAJ1Ux7k/QUNb52B2cgfK35yP0q6xuLlFVdS2WY6aIT/AJqpNu4ntlyqZ4tGvNoHLTQek1ae5qGzRU7D2y9h2y6qSCy8jynwPCje3tKziFXLea3cHDKYYHoRzHnI86WmHBzsDIOXgRB06iueIM1MuCM9+GdHFnlDblDl2My2rou3mY3IIlW7kdSnHNrymvO8O/Nq05HbIgA4N8x8QvzEeVKHZ21WtXQzMzhVeEZmKlipCgiYjMRVBdUkyxLE8STJPmaW/Duqv9gk+oUnqrf34DvDbeOP2hh+0nsxftBVGg71wDhxk9fHSOdJvJZCYq4oOYdw5uv2aGfUkn1q2+EWye2xecsFXDg3XJ5AAhSP4jM8stD205DnNAbJbUj8JW2gZY5ZWBWPCmIKhRtshM1aJrzNZNaKNmubV7mvJqED/wCE2J772uOYMI4anKVHqFue1H+z4WwFH3Cy/wCEkfpSe3MxbWsRnU8As+TXbdsnzyXGHrTWwbkLeUiAtwwD0YBh+dKdSth/o3boXm/d6W16x7hqBlFF+95m55MCfr/OqfD7DzOozwpYA6agE6x4xV4mowVg+oTlmaQQ7g7tdoRiLnyg/ZjxBjMfUae/Sr7fS9layvmf0/WjDd3ZaiygUZVXuopPJe7qQdSYmfKh/fjZko1xljICyMCJEQSD+6Z/LpXNh10Z9Rv2/wDP7mp6VjlCPP3Yd7oW8uGw4P4c/TRgW18ftBVirAZC2kWyW8Jyn9D7V5w9sKAqiFyOAOgXIoHsK1idQ371n8p/3V1RRHJr2UKuUlsqLPCG5Ek/1OnOpKr3YGgzIAOY1Vo9AeHKKgY9pz6x3FP1frzqVs/GJeVHtsrKzDVSCNLfDTmCOFUQzEnj+9dH+RRP1Q0OYtlJljAHfE9CzOZ9EogunRfO4/pLf7xS/wB/LzrgL+QSwRZI5L3FI9nb3qEAKzLu146Z2MjoG4CPDUVe7QwZKpA1Cz58R7gRQ/g7hU5SToVuAjmJn8pEc5oy2SQ1nOwgqqiI4atqDPDh/WtFQrJlX/6Pd5O4HISdB041qiW02gkNMDhMemlZVmLI2GfNZdZPduAiSeGh48fvVDtrmKltC3aLpoY10BPHUD3rxgMYDaMAktx6EnLrrw4GuNxz3QTEHUeMmfyqEPZdUysSc+Xu66wvfMxy09zUKzcnEKy/2eXQ84hSDHg0itCQzXRqoMwTxDwI4acTUTatkBhl7pIyQOQbs+B9vOTVFkzGXxeS7cgE5pDQJUGO7PTXqRQtdNFWyrobD3bUBWXNr1kkD8h9aEsRxIokXsHxehw4muDcT51JURJqZs7ZwPffrOXlA5n+VUwjdBDuxjLOBwl9u2X9pvnIbcgZbdpHu6g6EXHC2+pzacaCbjzxafEnU+Z61N2/s67ac9osBj3TmUyPQ9PKql6ymuxbi1szvWVCYV4QyYqaiqLHLXqo8VOweMt2w+ez2rmMha4VVRrMoolj0OYRHA6g3ZKLHdMTe8Jsj3xWH/QGm1iG79/yU/Qj9KSS7ZKXC9u3bQEocnfYfZuLg1Zp4qBxGnjrTR3S2rcxtu/d7IIe6sB8wJgnSdRx4E0v1CuI50bSnuCW0Fztcnhr9K87OskkCZ8akbQwroWV1ys0txBka9DFSdjpz9azLaCKx+bPJhRgt6VsALdDRyZRJ1/Es6+Yqi3r3vXEKLVkHK3zsREiflA4+dRtv24VfKhjZqZr1teRKz5EgGlcXRYXPxa3X7X6g+s8stu59LYbivlc/wBS1FZtE8bJ/wDD+dSsPxX+8y/4hn/Soyp/ZjojJ6gqP/GnQJTbex3ZYe9c/DZBHmA5+pgetVfwdxQbAL0S4/0VP9xqv+JuKy4NFk/a9mp8Ast9SIqP8FbhGFxa/huMfQ2x+q1ERrhjAxuluOa2SPVgI+qGgzfF8uFvDKGVxkM+LgAx5gDzYUcbS+/49mvu7foaAd+r+XCYgx8pUec4i2R+vtU7kfAsLzK2Yahu9kEaSpnlyAB4UbbpYjNhrlpvnCvCzx7PJIk+L+WtBeHujOOcPm9HMkexH1q4Fw2zhipgXHddCfvpbTUxJ6+cedFQrIL8JtdMiTc1yjgF6Vuhq1hrhUcOA6fpp7VlWZo//9k=">
            <a:hlinkClick r:id="rId10"/>
          </p:cNvPr>
          <p:cNvSpPr>
            <a:spLocks noChangeAspect="1" noChangeArrowheads="1"/>
          </p:cNvSpPr>
          <p:nvPr/>
        </p:nvSpPr>
        <p:spPr bwMode="auto">
          <a:xfrm>
            <a:off x="5181600" y="152400"/>
            <a:ext cx="3295650" cy="76724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indent="0" algn="ctr" eaLnBrk="1" hangingPunct="1">
              <a:buFont typeface="Wingdings 2" pitchFamily="18" charset="2"/>
              <a:buNone/>
            </a:pPr>
            <a:r>
              <a:rPr lang="en-US" sz="3600" dirty="0">
                <a:latin typeface="Arial Rounded MT Bold" pitchFamily="34" charset="0"/>
              </a:rPr>
              <a:t>Constituents</a:t>
            </a:r>
          </a:p>
        </p:txBody>
      </p:sp>
      <p:sp>
        <p:nvSpPr>
          <p:cNvPr id="24" name="AutoShape 23"/>
          <p:cNvSpPr>
            <a:spLocks noChangeArrowheads="1"/>
          </p:cNvSpPr>
          <p:nvPr/>
        </p:nvSpPr>
        <p:spPr bwMode="auto">
          <a:xfrm>
            <a:off x="2438400" y="3276600"/>
            <a:ext cx="762000" cy="533400"/>
          </a:xfrm>
          <a:prstGeom prst="rightArrow">
            <a:avLst>
              <a:gd name="adj1" fmla="val 50000"/>
              <a:gd name="adj2" fmla="val 35714"/>
            </a:avLst>
          </a:prstGeom>
          <a:solidFill>
            <a:schemeClr val="accent1"/>
          </a:solidFill>
          <a:ln w="9525">
            <a:solidFill>
              <a:schemeClr val="tx1"/>
            </a:solidFill>
            <a:miter lim="800000"/>
            <a:headEnd/>
            <a:tailEnd/>
          </a:ln>
          <a:effectLst/>
        </p:spPr>
        <p:txBody>
          <a:bodyPr wrap="none" anchor="ctr"/>
          <a:lstStyle/>
          <a:p>
            <a:endParaRPr lang="en-US"/>
          </a:p>
        </p:txBody>
      </p:sp>
      <p:pic>
        <p:nvPicPr>
          <p:cNvPr id="21" name="Picture 3"/>
          <p:cNvPicPr>
            <a:picLocks noChangeAspect="1" noChangeArrowheads="1"/>
          </p:cNvPicPr>
          <p:nvPr/>
        </p:nvPicPr>
        <p:blipFill>
          <a:blip r:embed="rId11" cstate="print"/>
          <a:srcRect/>
          <a:stretch>
            <a:fillRect/>
          </a:stretch>
        </p:blipFill>
        <p:spPr bwMode="auto">
          <a:xfrm>
            <a:off x="394447" y="152400"/>
            <a:ext cx="1344706" cy="635000"/>
          </a:xfrm>
          <a:prstGeom prst="rect">
            <a:avLst/>
          </a:prstGeom>
          <a:noFill/>
          <a:ln w="9525">
            <a:noFill/>
            <a:miter lim="800000"/>
            <a:headEnd/>
            <a:tailEnd/>
          </a:ln>
        </p:spPr>
      </p:pic>
      <p:pic>
        <p:nvPicPr>
          <p:cNvPr id="1026" name="Picture 2" descr="http://i.ytimg.com/vi/5EQcHY7b5Cg/maxresdefault.jpg">
            <a:hlinkClick r:id="rId12"/>
          </p:cNvPr>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304800" y="2742277"/>
            <a:ext cx="2278874" cy="1601123"/>
          </a:xfrm>
          <a:prstGeom prst="rect">
            <a:avLst/>
          </a:prstGeom>
          <a:noFill/>
          <a:extLst>
            <a:ext uri="{909E8E84-426E-40DD-AFC4-6F175D3DCCD1}">
              <a14:hiddenFill xmlns:a14="http://schemas.microsoft.com/office/drawing/2010/main">
                <a:solidFill>
                  <a:srgbClr val="FFFFFF"/>
                </a:solidFill>
              </a14:hiddenFill>
            </a:ext>
          </a:extLst>
        </p:spPr>
      </p:pic>
      <p:sp>
        <p:nvSpPr>
          <p:cNvPr id="25" name="AutoShape 23"/>
          <p:cNvSpPr>
            <a:spLocks noChangeArrowheads="1"/>
          </p:cNvSpPr>
          <p:nvPr/>
        </p:nvSpPr>
        <p:spPr bwMode="auto">
          <a:xfrm rot="-10860000">
            <a:off x="6127875" y="3283209"/>
            <a:ext cx="762000" cy="533400"/>
          </a:xfrm>
          <a:prstGeom prst="rightArrow">
            <a:avLst>
              <a:gd name="adj1" fmla="val 50000"/>
              <a:gd name="adj2" fmla="val 35714"/>
            </a:avLst>
          </a:prstGeom>
          <a:solidFill>
            <a:schemeClr val="accent1"/>
          </a:solidFill>
          <a:ln w="9525">
            <a:solidFill>
              <a:schemeClr val="tx1"/>
            </a:solidFill>
            <a:miter lim="800000"/>
            <a:headEnd/>
            <a:tailEnd/>
          </a:ln>
          <a:effectLst/>
        </p:spPr>
        <p:txBody>
          <a:bodyPr wrap="none" anchor="ctr"/>
          <a:lstStyle/>
          <a:p>
            <a:endParaRPr lang="en-US"/>
          </a:p>
        </p:txBody>
      </p:sp>
      <p:pic>
        <p:nvPicPr>
          <p:cNvPr id="4" name="Picture 4" descr="https://squalicum.bellinghamschools.org/sites/default/files/resize/squalicum/lyoung/2014%20Cheer%20FB%20Pic-512x365.jpg"/>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6715125" y="2813119"/>
            <a:ext cx="2253474" cy="1606481"/>
          </a:xfrm>
          <a:prstGeom prst="rect">
            <a:avLst/>
          </a:prstGeom>
          <a:noFill/>
          <a:extLst>
            <a:ext uri="{909E8E84-426E-40DD-AFC4-6F175D3DCCD1}">
              <a14:hiddenFill xmlns:a14="http://schemas.microsoft.com/office/drawing/2010/main">
                <a:solidFill>
                  <a:srgbClr val="FFFFFF"/>
                </a:solidFill>
              </a14:hiddenFill>
            </a:ext>
          </a:extLst>
        </p:spPr>
      </p:pic>
      <p:sp>
        <p:nvSpPr>
          <p:cNvPr id="27" name="AutoShape 32"/>
          <p:cNvSpPr>
            <a:spLocks noChangeArrowheads="1"/>
          </p:cNvSpPr>
          <p:nvPr/>
        </p:nvSpPr>
        <p:spPr bwMode="auto">
          <a:xfrm>
            <a:off x="556425" y="1916142"/>
            <a:ext cx="1828800" cy="387294"/>
          </a:xfrm>
          <a:prstGeom prst="flowChartTerminator">
            <a:avLst/>
          </a:prstGeom>
          <a:solidFill>
            <a:schemeClr val="accent1"/>
          </a:solidFill>
          <a:ln w="9525">
            <a:solidFill>
              <a:schemeClr val="tx1"/>
            </a:solidFill>
            <a:miter lim="800000"/>
            <a:headEnd/>
            <a:tailEnd/>
          </a:ln>
          <a:effectLst/>
        </p:spPr>
        <p:txBody>
          <a:bodyPr wrap="none" anchor="ctr"/>
          <a:lstStyle/>
          <a:p>
            <a:pPr algn="ctr"/>
            <a:r>
              <a:rPr lang="en-US" dirty="0" smtClean="0"/>
              <a:t>Coaches</a:t>
            </a:r>
            <a:endParaRPr lang="en-US" dirty="0"/>
          </a:p>
        </p:txBody>
      </p:sp>
      <p:sp>
        <p:nvSpPr>
          <p:cNvPr id="28" name="AutoShape 32"/>
          <p:cNvSpPr>
            <a:spLocks noChangeArrowheads="1"/>
          </p:cNvSpPr>
          <p:nvPr/>
        </p:nvSpPr>
        <p:spPr bwMode="auto">
          <a:xfrm>
            <a:off x="609600" y="3956106"/>
            <a:ext cx="1828800" cy="387294"/>
          </a:xfrm>
          <a:prstGeom prst="flowChartTerminator">
            <a:avLst/>
          </a:prstGeom>
          <a:solidFill>
            <a:schemeClr val="accent1"/>
          </a:solidFill>
          <a:ln w="9525">
            <a:solidFill>
              <a:schemeClr val="tx1"/>
            </a:solidFill>
            <a:miter lim="800000"/>
            <a:headEnd/>
            <a:tailEnd/>
          </a:ln>
          <a:effectLst/>
        </p:spPr>
        <p:txBody>
          <a:bodyPr wrap="none" anchor="ctr"/>
          <a:lstStyle/>
          <a:p>
            <a:pPr algn="ctr"/>
            <a:r>
              <a:rPr lang="en-US" dirty="0" smtClean="0"/>
              <a:t>Band</a:t>
            </a:r>
            <a:endParaRPr lang="en-US" dirty="0"/>
          </a:p>
        </p:txBody>
      </p:sp>
      <p:sp>
        <p:nvSpPr>
          <p:cNvPr id="29" name="AutoShape 32"/>
          <p:cNvSpPr>
            <a:spLocks noChangeArrowheads="1"/>
          </p:cNvSpPr>
          <p:nvPr/>
        </p:nvSpPr>
        <p:spPr bwMode="auto">
          <a:xfrm>
            <a:off x="6976634" y="4032306"/>
            <a:ext cx="1828800" cy="387294"/>
          </a:xfrm>
          <a:prstGeom prst="flowChartTerminator">
            <a:avLst/>
          </a:prstGeom>
          <a:solidFill>
            <a:schemeClr val="accent1"/>
          </a:solidFill>
          <a:ln w="9525">
            <a:solidFill>
              <a:schemeClr val="tx1"/>
            </a:solidFill>
            <a:miter lim="800000"/>
            <a:headEnd/>
            <a:tailEnd/>
          </a:ln>
          <a:effectLst/>
        </p:spPr>
        <p:txBody>
          <a:bodyPr wrap="none" anchor="ctr"/>
          <a:lstStyle/>
          <a:p>
            <a:pPr algn="ctr"/>
            <a:r>
              <a:rPr lang="en-US" dirty="0" smtClean="0"/>
              <a:t>Cheer</a:t>
            </a:r>
            <a:endParaRPr lang="en-US" dirty="0"/>
          </a:p>
        </p:txBody>
      </p:sp>
      <p:sp>
        <p:nvSpPr>
          <p:cNvPr id="30" name="AutoShape 32"/>
          <p:cNvSpPr>
            <a:spLocks noChangeArrowheads="1"/>
          </p:cNvSpPr>
          <p:nvPr/>
        </p:nvSpPr>
        <p:spPr bwMode="auto">
          <a:xfrm>
            <a:off x="1396172" y="5867400"/>
            <a:ext cx="1828800" cy="387294"/>
          </a:xfrm>
          <a:prstGeom prst="flowChartTerminator">
            <a:avLst/>
          </a:prstGeom>
          <a:solidFill>
            <a:schemeClr val="accent1"/>
          </a:solidFill>
          <a:ln w="9525">
            <a:solidFill>
              <a:schemeClr val="tx1"/>
            </a:solidFill>
            <a:miter lim="800000"/>
            <a:headEnd/>
            <a:tailEnd/>
          </a:ln>
          <a:effectLst/>
        </p:spPr>
        <p:txBody>
          <a:bodyPr wrap="none" anchor="ctr"/>
          <a:lstStyle/>
          <a:p>
            <a:pPr algn="ctr"/>
            <a:r>
              <a:rPr lang="en-US" dirty="0" smtClean="0"/>
              <a:t>Student Section</a:t>
            </a:r>
            <a:endParaRPr lang="en-US" dirty="0"/>
          </a:p>
        </p:txBody>
      </p:sp>
      <p:sp>
        <p:nvSpPr>
          <p:cNvPr id="31" name="AutoShape 32"/>
          <p:cNvSpPr>
            <a:spLocks noChangeArrowheads="1"/>
          </p:cNvSpPr>
          <p:nvPr/>
        </p:nvSpPr>
        <p:spPr bwMode="auto">
          <a:xfrm>
            <a:off x="6213837" y="5867400"/>
            <a:ext cx="1828800" cy="387294"/>
          </a:xfrm>
          <a:prstGeom prst="flowChartTerminator">
            <a:avLst/>
          </a:prstGeom>
          <a:solidFill>
            <a:schemeClr val="accent1"/>
          </a:solidFill>
          <a:ln w="9525">
            <a:solidFill>
              <a:schemeClr val="tx1"/>
            </a:solidFill>
            <a:miter lim="800000"/>
            <a:headEnd/>
            <a:tailEnd/>
          </a:ln>
          <a:effectLst/>
        </p:spPr>
        <p:txBody>
          <a:bodyPr wrap="none" anchor="ctr"/>
          <a:lstStyle/>
          <a:p>
            <a:pPr algn="ctr"/>
            <a:r>
              <a:rPr lang="en-US" dirty="0" smtClean="0"/>
              <a:t>Parent Section</a:t>
            </a:r>
            <a:endParaRPr lang="en-US" dirty="0"/>
          </a:p>
        </p:txBody>
      </p:sp>
      <p:sp>
        <p:nvSpPr>
          <p:cNvPr id="32" name="AutoShape 23"/>
          <p:cNvSpPr>
            <a:spLocks noChangeArrowheads="1"/>
          </p:cNvSpPr>
          <p:nvPr/>
        </p:nvSpPr>
        <p:spPr bwMode="auto">
          <a:xfrm rot="-16200000">
            <a:off x="4229100" y="2400300"/>
            <a:ext cx="762000" cy="533400"/>
          </a:xfrm>
          <a:prstGeom prst="rightArrow">
            <a:avLst>
              <a:gd name="adj1" fmla="val 50000"/>
              <a:gd name="adj2" fmla="val 35714"/>
            </a:avLst>
          </a:prstGeom>
          <a:solidFill>
            <a:schemeClr val="accent1"/>
          </a:solidFill>
          <a:ln w="9525">
            <a:solidFill>
              <a:schemeClr val="tx1"/>
            </a:solidFill>
            <a:miter lim="800000"/>
            <a:headEnd/>
            <a:tailEnd/>
          </a:ln>
          <a:effectLst/>
        </p:spPr>
        <p:txBody>
          <a:bodyPr wrap="none" anchor="ctr"/>
          <a:lstStyle/>
          <a:p>
            <a:endParaRPr lang="en-US"/>
          </a:p>
        </p:txBody>
      </p:sp>
      <p:pic>
        <p:nvPicPr>
          <p:cNvPr id="1034" name="Picture 10" descr="https://highlandcc.edu/caffeine/uploads/files/Athletic-collage.jpg">
            <a:hlinkClick r:id="rId10"/>
          </p:cNvPr>
          <p:cNvPicPr>
            <a:picLocks noChangeAspect="1" noChangeArrowheads="1"/>
          </p:cNvPicPr>
          <p:nvPr/>
        </p:nvPicPr>
        <p:blipFill>
          <a:blip r:embed="rId15" cstate="print">
            <a:extLst>
              <a:ext uri="{28A0092B-C50C-407E-A947-70E740481C1C}">
                <a14:useLocalDpi xmlns:a14="http://schemas.microsoft.com/office/drawing/2010/main" val="0"/>
              </a:ext>
            </a:extLst>
          </a:blip>
          <a:srcRect/>
          <a:stretch>
            <a:fillRect/>
          </a:stretch>
        </p:blipFill>
        <p:spPr bwMode="auto">
          <a:xfrm>
            <a:off x="3619500" y="838200"/>
            <a:ext cx="1824051" cy="1796621"/>
          </a:xfrm>
          <a:prstGeom prst="rect">
            <a:avLst/>
          </a:prstGeom>
          <a:noFill/>
          <a:extLst>
            <a:ext uri="{909E8E84-426E-40DD-AFC4-6F175D3DCCD1}">
              <a14:hiddenFill xmlns:a14="http://schemas.microsoft.com/office/drawing/2010/main">
                <a:solidFill>
                  <a:srgbClr val="FFFFFF"/>
                </a:solidFill>
              </a14:hiddenFill>
            </a:ext>
          </a:extLst>
        </p:spPr>
      </p:pic>
      <p:sp>
        <p:nvSpPr>
          <p:cNvPr id="26" name="AutoShape 32"/>
          <p:cNvSpPr>
            <a:spLocks noChangeArrowheads="1"/>
          </p:cNvSpPr>
          <p:nvPr/>
        </p:nvSpPr>
        <p:spPr bwMode="auto">
          <a:xfrm>
            <a:off x="3619500" y="2279706"/>
            <a:ext cx="1828800" cy="387294"/>
          </a:xfrm>
          <a:prstGeom prst="flowChartTerminator">
            <a:avLst/>
          </a:prstGeom>
          <a:solidFill>
            <a:schemeClr val="accent1"/>
          </a:solidFill>
          <a:ln w="9525">
            <a:solidFill>
              <a:schemeClr val="tx1"/>
            </a:solidFill>
            <a:miter lim="800000"/>
            <a:headEnd/>
            <a:tailEnd/>
          </a:ln>
          <a:effectLst/>
        </p:spPr>
        <p:txBody>
          <a:bodyPr wrap="none" anchor="ctr"/>
          <a:lstStyle/>
          <a:p>
            <a:pPr algn="ctr"/>
            <a:r>
              <a:rPr lang="en-US" dirty="0" smtClean="0"/>
              <a:t>Athletes</a:t>
            </a:r>
            <a:endParaRPr lang="en-US" dirty="0"/>
          </a:p>
        </p:txBody>
      </p:sp>
      <p:pic>
        <p:nvPicPr>
          <p:cNvPr id="1032" name="Picture 8" descr="http://s3.amazonaws.com/vnn-aws-sites/52/files/2014/08/sportsmanship.jpg">
            <a:hlinkClick r:id="rId16"/>
          </p:cNvPr>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4102100" y="3902868"/>
            <a:ext cx="1104900" cy="103346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12872028"/>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4753" name="Subtitle 2"/>
          <p:cNvSpPr>
            <a:spLocks noGrp="1"/>
          </p:cNvSpPr>
          <p:nvPr>
            <p:ph type="subTitle" idx="1"/>
          </p:nvPr>
        </p:nvSpPr>
        <p:spPr>
          <a:xfrm>
            <a:off x="3124200" y="2133600"/>
            <a:ext cx="5544117" cy="3886200"/>
          </a:xfrm>
        </p:spPr>
        <p:txBody>
          <a:bodyPr/>
          <a:lstStyle/>
          <a:p>
            <a:pPr marR="0" algn="l" eaLnBrk="1" hangingPunct="1"/>
            <a:r>
              <a:rPr lang="en-US" sz="2200" i="1" dirty="0" smtClean="0">
                <a:latin typeface="Arial Rounded MT Bold" pitchFamily="34" charset="0"/>
              </a:rPr>
              <a:t>The Northwest Conference is strongly committed to sportsmanship and responsible behavior of participants, coaches, cheerleaders, spectators, students and adults, from all member schools.  Although many people display appropriate behavior, it is important to teach and re-emphasize sportsmanship and responsible behavior as part of an ongoing program.</a:t>
            </a:r>
          </a:p>
        </p:txBody>
      </p:sp>
      <p:pic>
        <p:nvPicPr>
          <p:cNvPr id="5" name="Picture 3"/>
          <p:cNvPicPr>
            <a:picLocks noChangeAspect="1" noChangeArrowheads="1"/>
          </p:cNvPicPr>
          <p:nvPr/>
        </p:nvPicPr>
        <p:blipFill>
          <a:blip r:embed="rId3" cstate="print"/>
          <a:srcRect/>
          <a:stretch>
            <a:fillRect/>
          </a:stretch>
        </p:blipFill>
        <p:spPr bwMode="auto">
          <a:xfrm>
            <a:off x="152400" y="152400"/>
            <a:ext cx="2259106" cy="1066800"/>
          </a:xfrm>
          <a:prstGeom prst="rect">
            <a:avLst/>
          </a:prstGeom>
          <a:noFill/>
          <a:ln w="9525">
            <a:noFill/>
            <a:miter lim="800000"/>
            <a:headEnd/>
            <a:tailEnd/>
          </a:ln>
        </p:spPr>
      </p:pic>
      <p:sp>
        <p:nvSpPr>
          <p:cNvPr id="6" name="Subtitle 2"/>
          <p:cNvSpPr txBox="1">
            <a:spLocks/>
          </p:cNvSpPr>
          <p:nvPr/>
        </p:nvSpPr>
        <p:spPr bwMode="auto">
          <a:xfrm>
            <a:off x="2748623" y="533400"/>
            <a:ext cx="5867401" cy="1092200"/>
          </a:xfrm>
          <a:prstGeom prst="rect">
            <a:avLst/>
          </a:prstGeom>
          <a:noFill/>
          <a:ln w="9525">
            <a:noFill/>
            <a:miter lim="800000"/>
            <a:headEnd/>
            <a:tailEnd/>
          </a:ln>
        </p:spPr>
        <p:txBody>
          <a:bodyPr vert="horz" wrap="square" lIns="0" tIns="45720" rIns="18288" bIns="45720" numCol="1" anchor="t" anchorCtr="0" compatLnSpc="1">
            <a:prstTxWarp prst="textNoShape">
              <a:avLst/>
            </a:prstTxWarp>
          </a:bodyPr>
          <a:lstStyle>
            <a:lvl1pPr marL="0" marR="45720" indent="0" algn="r" rtl="0" eaLnBrk="0" fontAlgn="base" hangingPunct="0">
              <a:spcBef>
                <a:spcPct val="20000"/>
              </a:spcBef>
              <a:spcAft>
                <a:spcPct val="0"/>
              </a:spcAft>
              <a:buClr>
                <a:srgbClr val="9BBB59"/>
              </a:buClr>
              <a:buSzPct val="95000"/>
              <a:buFont typeface="Wingdings 2" pitchFamily="18" charset="2"/>
              <a:buNone/>
              <a:defRPr sz="2600" kern="1200">
                <a:solidFill>
                  <a:schemeClr val="tx1"/>
                </a:solidFill>
                <a:latin typeface="+mn-lt"/>
                <a:ea typeface="+mn-ea"/>
                <a:cs typeface="+mn-cs"/>
              </a:defRPr>
            </a:lvl1pPr>
            <a:lvl2pPr marL="457200" indent="0" algn="ctr" rtl="0" eaLnBrk="0" fontAlgn="base" hangingPunct="0">
              <a:spcBef>
                <a:spcPct val="20000"/>
              </a:spcBef>
              <a:spcAft>
                <a:spcPct val="0"/>
              </a:spcAft>
              <a:buClr>
                <a:schemeClr val="accent1"/>
              </a:buClr>
              <a:buSzPct val="85000"/>
              <a:buFont typeface="Wingdings 2" pitchFamily="18" charset="2"/>
              <a:buNone/>
              <a:defRPr sz="2400" kern="1200">
                <a:solidFill>
                  <a:schemeClr val="tx1"/>
                </a:solidFill>
                <a:latin typeface="+mn-lt"/>
                <a:ea typeface="+mn-ea"/>
                <a:cs typeface="+mn-cs"/>
              </a:defRPr>
            </a:lvl2pPr>
            <a:lvl3pPr marL="914400" indent="0" algn="ctr" rtl="0" eaLnBrk="0" fontAlgn="base" hangingPunct="0">
              <a:spcBef>
                <a:spcPct val="20000"/>
              </a:spcBef>
              <a:spcAft>
                <a:spcPct val="0"/>
              </a:spcAft>
              <a:buClr>
                <a:schemeClr val="accent2"/>
              </a:buClr>
              <a:buSzPct val="70000"/>
              <a:buFont typeface="Wingdings 2" pitchFamily="18" charset="2"/>
              <a:buNone/>
              <a:defRPr sz="2100" kern="1200">
                <a:solidFill>
                  <a:schemeClr val="tx1"/>
                </a:solidFill>
                <a:latin typeface="+mn-lt"/>
                <a:ea typeface="+mn-ea"/>
                <a:cs typeface="+mn-cs"/>
              </a:defRPr>
            </a:lvl3pPr>
            <a:lvl4pPr marL="1371600" indent="0" algn="ctr" rtl="0" eaLnBrk="0" fontAlgn="base" hangingPunct="0">
              <a:spcBef>
                <a:spcPct val="20000"/>
              </a:spcBef>
              <a:spcAft>
                <a:spcPct val="0"/>
              </a:spcAft>
              <a:buClr>
                <a:srgbClr val="9BBB59"/>
              </a:buClr>
              <a:buSzPct val="65000"/>
              <a:buFont typeface="Wingdings 2" pitchFamily="18" charset="2"/>
              <a:buNone/>
              <a:defRPr sz="2000" kern="1200">
                <a:solidFill>
                  <a:schemeClr val="tx1"/>
                </a:solidFill>
                <a:latin typeface="+mn-lt"/>
                <a:ea typeface="+mn-ea"/>
                <a:cs typeface="+mn-cs"/>
              </a:defRPr>
            </a:lvl4pPr>
            <a:lvl5pPr marL="1828800" indent="0" algn="ctr" rtl="0" eaLnBrk="0" fontAlgn="base" hangingPunct="0">
              <a:spcBef>
                <a:spcPct val="20000"/>
              </a:spcBef>
              <a:spcAft>
                <a:spcPct val="0"/>
              </a:spcAft>
              <a:buClr>
                <a:srgbClr val="8064A2"/>
              </a:buClr>
              <a:buSzPct val="65000"/>
              <a:buFont typeface="Wingdings 2" pitchFamily="18" charset="2"/>
              <a:buNone/>
              <a:defRPr sz="2000" kern="1200">
                <a:solidFill>
                  <a:schemeClr val="tx1"/>
                </a:solidFill>
                <a:latin typeface="+mn-lt"/>
                <a:ea typeface="+mn-ea"/>
                <a:cs typeface="+mn-cs"/>
              </a:defRPr>
            </a:lvl5pPr>
            <a:lvl6pPr marL="2286000" indent="0" algn="ctr" rtl="0" eaLnBrk="1" latinLnBrk="0" hangingPunct="1">
              <a:spcBef>
                <a:spcPct val="20000"/>
              </a:spcBef>
              <a:buClr>
                <a:schemeClr val="accent5"/>
              </a:buClr>
              <a:buSzPct val="80000"/>
              <a:buFont typeface="Wingdings 2"/>
              <a:buNone/>
              <a:defRPr kumimoji="0" sz="1800" kern="1200">
                <a:solidFill>
                  <a:schemeClr val="tx1"/>
                </a:solidFill>
                <a:latin typeface="+mn-lt"/>
                <a:ea typeface="+mn-ea"/>
                <a:cs typeface="+mn-cs"/>
              </a:defRPr>
            </a:lvl6pPr>
            <a:lvl7pPr marL="2743200" indent="0" algn="ctr" rtl="0" eaLnBrk="1" latinLnBrk="0" hangingPunct="1">
              <a:spcBef>
                <a:spcPct val="20000"/>
              </a:spcBef>
              <a:buClr>
                <a:schemeClr val="accent6"/>
              </a:buClr>
              <a:buSzPct val="80000"/>
              <a:buFont typeface="Wingdings 2"/>
              <a:buNone/>
              <a:defRPr kumimoji="0" sz="1600" kern="1200" baseline="0">
                <a:solidFill>
                  <a:schemeClr val="tx1"/>
                </a:solidFill>
                <a:latin typeface="+mn-lt"/>
                <a:ea typeface="+mn-ea"/>
                <a:cs typeface="+mn-cs"/>
              </a:defRPr>
            </a:lvl7pPr>
            <a:lvl8pPr marL="3200400" indent="0" algn="ctr" rtl="0" eaLnBrk="1" latinLnBrk="0" hangingPunct="1">
              <a:spcBef>
                <a:spcPct val="20000"/>
              </a:spcBef>
              <a:buClr>
                <a:schemeClr val="tx2"/>
              </a:buClr>
              <a:buNone/>
              <a:defRPr kumimoji="0" sz="1600" kern="1200">
                <a:solidFill>
                  <a:schemeClr val="tx1"/>
                </a:solidFill>
                <a:latin typeface="+mn-lt"/>
                <a:ea typeface="+mn-ea"/>
                <a:cs typeface="+mn-cs"/>
              </a:defRPr>
            </a:lvl8pPr>
            <a:lvl9pPr marL="3657600" indent="0" algn="ctr" rtl="0" eaLnBrk="1" latinLnBrk="0" hangingPunct="1">
              <a:spcBef>
                <a:spcPct val="20000"/>
              </a:spcBef>
              <a:buClr>
                <a:schemeClr val="tx2"/>
              </a:buClr>
              <a:buFontTx/>
              <a:buNone/>
              <a:defRPr kumimoji="0" sz="1400" kern="1200" baseline="0">
                <a:solidFill>
                  <a:schemeClr val="tx1"/>
                </a:solidFill>
                <a:latin typeface="+mn-lt"/>
                <a:ea typeface="+mn-ea"/>
                <a:cs typeface="+mn-cs"/>
              </a:defRPr>
            </a:lvl9pPr>
          </a:lstStyle>
          <a:p>
            <a:pPr marR="0" algn="ctr" eaLnBrk="1" hangingPunct="1"/>
            <a:r>
              <a:rPr lang="en-US" sz="3200" b="1" dirty="0" smtClean="0">
                <a:latin typeface="Arial Rounded MT Bold" pitchFamily="34" charset="0"/>
              </a:rPr>
              <a:t>Northwest Conference Sportsmanship Program</a:t>
            </a:r>
            <a:br>
              <a:rPr lang="en-US" sz="3200" b="1" dirty="0" smtClean="0">
                <a:latin typeface="Arial Rounded MT Bold" pitchFamily="34" charset="0"/>
              </a:rPr>
            </a:br>
            <a:r>
              <a:rPr lang="en-US" sz="1600" b="1" dirty="0" smtClean="0">
                <a:latin typeface="Arial Rounded MT Bold" pitchFamily="34" charset="0"/>
              </a:rPr>
              <a:t/>
            </a:r>
            <a:br>
              <a:rPr lang="en-US" sz="1600" b="1" dirty="0" smtClean="0">
                <a:latin typeface="Arial Rounded MT Bold" pitchFamily="34" charset="0"/>
              </a:rPr>
            </a:br>
            <a:r>
              <a:rPr lang="en-US" b="1" dirty="0" smtClean="0">
                <a:latin typeface="Arial Rounded MT Bold" pitchFamily="34" charset="0"/>
              </a:rPr>
              <a:t> </a:t>
            </a:r>
            <a:endParaRPr lang="en-US" dirty="0" smtClean="0">
              <a:latin typeface="Arial Rounded MT Bold" pitchFamily="34" charset="0"/>
            </a:endParaRPr>
          </a:p>
          <a:p>
            <a:pPr marR="0" algn="ctr" eaLnBrk="1" hangingPunct="1"/>
            <a:r>
              <a:rPr lang="en-US" b="1" dirty="0" smtClean="0">
                <a:latin typeface="Arial Rounded MT Bold" pitchFamily="34" charset="0"/>
              </a:rPr>
              <a:t> </a:t>
            </a:r>
            <a:endParaRPr lang="en-US" sz="2200" dirty="0" smtClean="0">
              <a:latin typeface="Arial Rounded MT Bold" pitchFamily="34" charset="0"/>
            </a:endParaRPr>
          </a:p>
        </p:txBody>
      </p:sp>
      <p:grpSp>
        <p:nvGrpSpPr>
          <p:cNvPr id="2" name="Group 1"/>
          <p:cNvGrpSpPr/>
          <p:nvPr/>
        </p:nvGrpSpPr>
        <p:grpSpPr>
          <a:xfrm>
            <a:off x="152400" y="1771996"/>
            <a:ext cx="2259106" cy="3923955"/>
            <a:chOff x="152400" y="1771996"/>
            <a:chExt cx="2259106" cy="3923955"/>
          </a:xfrm>
        </p:grpSpPr>
        <p:pic>
          <p:nvPicPr>
            <p:cNvPr id="74755" name="Picture 5" descr="jpf"/>
            <p:cNvPicPr>
              <a:picLocks noChangeAspect="1" noChangeArrowheads="1"/>
            </p:cNvPicPr>
            <p:nvPr/>
          </p:nvPicPr>
          <p:blipFill>
            <a:blip r:embed="rId4" cstate="print"/>
            <a:srcRect/>
            <a:stretch>
              <a:fillRect/>
            </a:stretch>
          </p:blipFill>
          <p:spPr bwMode="auto">
            <a:xfrm>
              <a:off x="152400" y="1771996"/>
              <a:ext cx="2259106" cy="1047404"/>
            </a:xfrm>
            <a:prstGeom prst="rect">
              <a:avLst/>
            </a:prstGeom>
            <a:noFill/>
            <a:ln w="9525">
              <a:noFill/>
              <a:miter lim="800000"/>
              <a:headEnd/>
              <a:tailEnd/>
            </a:ln>
          </p:spPr>
        </p:pic>
        <p:pic>
          <p:nvPicPr>
            <p:cNvPr id="7170" name="Picture 2" descr="http://www.be.wednet.edu/cms/lib2/WA01001601/Centricity/ModuleInstance/5087/large/Sportsmanship%20Poster%202011.jpg?rnd=0.0495409551307284">
              <a:hlinkClick r:id="rId5"/>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52400" y="2786857"/>
              <a:ext cx="2259106" cy="2909094"/>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3724327945"/>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2705" name="Rectangle 3"/>
          <p:cNvSpPr>
            <a:spLocks noGrp="1"/>
          </p:cNvSpPr>
          <p:nvPr>
            <p:ph type="subTitle" idx="1"/>
          </p:nvPr>
        </p:nvSpPr>
        <p:spPr>
          <a:xfrm>
            <a:off x="457200" y="1371600"/>
            <a:ext cx="8229600" cy="4953000"/>
          </a:xfrm>
        </p:spPr>
        <p:txBody>
          <a:bodyPr/>
          <a:lstStyle/>
          <a:p>
            <a:pPr algn="ctr" eaLnBrk="1" hangingPunct="1">
              <a:buFont typeface="Wingdings 2" pitchFamily="18" charset="2"/>
              <a:buNone/>
            </a:pPr>
            <a:r>
              <a:rPr lang="en-US" sz="3200" i="1" dirty="0" smtClean="0">
                <a:latin typeface="Arial Rounded MT Bold" pitchFamily="34" charset="0"/>
              </a:rPr>
              <a:t>Development Phase One:</a:t>
            </a:r>
          </a:p>
          <a:p>
            <a:pPr algn="ctr" eaLnBrk="1" hangingPunct="1">
              <a:buFont typeface="Wingdings 2" pitchFamily="18" charset="2"/>
              <a:buNone/>
            </a:pPr>
            <a:r>
              <a:rPr lang="en-US" sz="3600" dirty="0" smtClean="0">
                <a:latin typeface="Arial Rounded MT Bold" pitchFamily="34" charset="0"/>
              </a:rPr>
              <a:t>How do we define sportsmanship?</a:t>
            </a:r>
          </a:p>
          <a:p>
            <a:pPr algn="ctr" eaLnBrk="1" hangingPunct="1">
              <a:buFont typeface="Wingdings 2" pitchFamily="18" charset="2"/>
              <a:buNone/>
            </a:pPr>
            <a:endParaRPr lang="en-US" sz="5400" dirty="0" smtClean="0">
              <a:latin typeface="Arial Rounded MT Bold" pitchFamily="34" charset="0"/>
            </a:endParaRPr>
          </a:p>
        </p:txBody>
      </p:sp>
      <p:pic>
        <p:nvPicPr>
          <p:cNvPr id="5" name="Picture 3"/>
          <p:cNvPicPr>
            <a:picLocks noChangeAspect="1" noChangeArrowheads="1"/>
          </p:cNvPicPr>
          <p:nvPr/>
        </p:nvPicPr>
        <p:blipFill>
          <a:blip r:embed="rId3" cstate="print"/>
          <a:srcRect/>
          <a:stretch>
            <a:fillRect/>
          </a:stretch>
        </p:blipFill>
        <p:spPr bwMode="auto">
          <a:xfrm>
            <a:off x="152400" y="152400"/>
            <a:ext cx="2259106" cy="1066800"/>
          </a:xfrm>
          <a:prstGeom prst="rect">
            <a:avLst/>
          </a:prstGeom>
          <a:noFill/>
          <a:ln w="9525">
            <a:noFill/>
            <a:miter lim="800000"/>
            <a:headEnd/>
            <a:tailEnd/>
          </a:ln>
        </p:spPr>
      </p:pic>
      <p:pic>
        <p:nvPicPr>
          <p:cNvPr id="4098" name="Picture 2" descr="http://www.braintreehighnews.com/wp-content/uploads/2014/03/WampNation.jpeg">
            <a:hlinkClick r:id="rId4"/>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524000" y="2819400"/>
            <a:ext cx="6134100" cy="37433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777654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4098"/>
                                        </p:tgtEl>
                                        <p:attrNameLst>
                                          <p:attrName>style.visibility</p:attrName>
                                        </p:attrNameLst>
                                      </p:cBhvr>
                                      <p:to>
                                        <p:strVal val="visible"/>
                                      </p:to>
                                    </p:set>
                                    <p:animEffect transition="in" filter="circle(in)">
                                      <p:cBhvr>
                                        <p:cTn id="7" dur="2000"/>
                                        <p:tgtEl>
                                          <p:spTgt spid="409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80898" name="Subtitle 2"/>
          <p:cNvSpPr txBox="1">
            <a:spLocks/>
          </p:cNvSpPr>
          <p:nvPr/>
        </p:nvSpPr>
        <p:spPr bwMode="auto">
          <a:xfrm>
            <a:off x="4953000" y="1828800"/>
            <a:ext cx="3352800" cy="4419600"/>
          </a:xfrm>
          <a:prstGeom prst="rect">
            <a:avLst/>
          </a:prstGeom>
          <a:noFill/>
          <a:ln w="9525">
            <a:noFill/>
            <a:miter lim="800000"/>
            <a:headEnd/>
            <a:tailEnd/>
          </a:ln>
        </p:spPr>
        <p:txBody>
          <a:bodyPr lIns="0" rIns="18288"/>
          <a:lstStyle/>
          <a:p>
            <a:pPr algn="ctr">
              <a:spcBef>
                <a:spcPct val="20000"/>
              </a:spcBef>
              <a:buClr>
                <a:srgbClr val="9BBB59"/>
              </a:buClr>
              <a:buSzPct val="95000"/>
              <a:buFont typeface="Wingdings 2" pitchFamily="18" charset="2"/>
              <a:buNone/>
            </a:pPr>
            <a:endParaRPr lang="en-US" sz="4400">
              <a:latin typeface="Arial Rounded MT Bold" pitchFamily="34" charset="0"/>
            </a:endParaRPr>
          </a:p>
        </p:txBody>
      </p:sp>
      <p:sp>
        <p:nvSpPr>
          <p:cNvPr id="80899" name="Rectangle 1"/>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en-US">
              <a:latin typeface="Constantia" pitchFamily="18" charset="0"/>
            </a:endParaRPr>
          </a:p>
        </p:txBody>
      </p:sp>
      <p:sp>
        <p:nvSpPr>
          <p:cNvPr id="80900" name="Rectangle 2"/>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en-US">
              <a:latin typeface="Constantia" pitchFamily="18" charset="0"/>
            </a:endParaRPr>
          </a:p>
        </p:txBody>
      </p:sp>
      <p:sp>
        <p:nvSpPr>
          <p:cNvPr id="80901" name="Rectangle 3"/>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en-US">
              <a:latin typeface="Constantia" pitchFamily="18" charset="0"/>
            </a:endParaRPr>
          </a:p>
        </p:txBody>
      </p:sp>
      <p:sp>
        <p:nvSpPr>
          <p:cNvPr id="80902" name="Rectangle 4"/>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en-US">
              <a:latin typeface="Constantia" pitchFamily="18" charset="0"/>
            </a:endParaRPr>
          </a:p>
        </p:txBody>
      </p:sp>
      <p:sp>
        <p:nvSpPr>
          <p:cNvPr id="80903" name="Subtitle 2"/>
          <p:cNvSpPr>
            <a:spLocks noGrp="1"/>
          </p:cNvSpPr>
          <p:nvPr>
            <p:ph type="subTitle" idx="1"/>
          </p:nvPr>
        </p:nvSpPr>
        <p:spPr>
          <a:xfrm>
            <a:off x="381000" y="2057400"/>
            <a:ext cx="8229600" cy="4572000"/>
          </a:xfrm>
        </p:spPr>
        <p:txBody>
          <a:bodyPr/>
          <a:lstStyle/>
          <a:p>
            <a:pPr marL="457200" marR="0" algn="ctr" eaLnBrk="1" hangingPunct="1">
              <a:lnSpc>
                <a:spcPct val="90000"/>
              </a:lnSpc>
            </a:pPr>
            <a:r>
              <a:rPr lang="en-US" sz="2400" b="1" i="1" u="sng" smtClean="0">
                <a:latin typeface="Arial Rounded MT Bold" pitchFamily="34" charset="0"/>
              </a:rPr>
              <a:t>Foundations of the NWC Sportsmanship Model</a:t>
            </a:r>
            <a:endParaRPr lang="en-US" sz="2800" i="1" u="sng" smtClean="0">
              <a:latin typeface="Arial Rounded MT Bold" pitchFamily="34" charset="0"/>
            </a:endParaRPr>
          </a:p>
          <a:p>
            <a:pPr marL="457200" marR="0" algn="l" eaLnBrk="1" hangingPunct="1">
              <a:lnSpc>
                <a:spcPct val="90000"/>
              </a:lnSpc>
            </a:pPr>
            <a:endParaRPr lang="en-US" sz="900" smtClean="0">
              <a:latin typeface="Arial Rounded MT Bold" pitchFamily="34" charset="0"/>
            </a:endParaRPr>
          </a:p>
          <a:p>
            <a:pPr marL="457200" marR="0" algn="ctr" eaLnBrk="1" hangingPunct="1">
              <a:lnSpc>
                <a:spcPct val="90000"/>
              </a:lnSpc>
            </a:pPr>
            <a:r>
              <a:rPr lang="en-US" sz="2400" smtClean="0">
                <a:latin typeface="Arial Rounded MT Bold" pitchFamily="34" charset="0"/>
              </a:rPr>
              <a:t>Character Driven</a:t>
            </a:r>
          </a:p>
          <a:p>
            <a:pPr marL="457200" marR="0" algn="l" eaLnBrk="1" hangingPunct="1">
              <a:lnSpc>
                <a:spcPct val="90000"/>
              </a:lnSpc>
            </a:pPr>
            <a:endParaRPr lang="en-US" sz="900" smtClean="0">
              <a:latin typeface="Arial Rounded MT Bold" pitchFamily="34" charset="0"/>
            </a:endParaRPr>
          </a:p>
          <a:p>
            <a:pPr marL="457200" marR="0" algn="l" eaLnBrk="1" hangingPunct="1">
              <a:lnSpc>
                <a:spcPct val="90000"/>
              </a:lnSpc>
              <a:buFont typeface="Wingdings" pitchFamily="2" charset="2"/>
              <a:buChar char="Ø"/>
            </a:pPr>
            <a:r>
              <a:rPr lang="en-US" sz="2800" smtClean="0">
                <a:latin typeface="Arial Rounded MT Bold" pitchFamily="34" charset="0"/>
              </a:rPr>
              <a:t>Integrity</a:t>
            </a:r>
          </a:p>
          <a:p>
            <a:pPr marL="457200" marR="0" algn="l" eaLnBrk="1" hangingPunct="1">
              <a:lnSpc>
                <a:spcPct val="90000"/>
              </a:lnSpc>
              <a:buFont typeface="Wingdings" pitchFamily="2" charset="2"/>
              <a:buChar char="Ø"/>
            </a:pPr>
            <a:r>
              <a:rPr lang="en-US" sz="2800" smtClean="0">
                <a:latin typeface="Arial Rounded MT Bold" pitchFamily="34" charset="0"/>
              </a:rPr>
              <a:t>Respect</a:t>
            </a:r>
          </a:p>
          <a:p>
            <a:pPr marL="457200" marR="0" algn="l" eaLnBrk="1" hangingPunct="1">
              <a:lnSpc>
                <a:spcPct val="90000"/>
              </a:lnSpc>
              <a:buFont typeface="Wingdings" pitchFamily="2" charset="2"/>
              <a:buChar char="Ø"/>
            </a:pPr>
            <a:r>
              <a:rPr lang="en-US" sz="2800" smtClean="0">
                <a:latin typeface="Arial Rounded MT Bold" pitchFamily="34" charset="0"/>
              </a:rPr>
              <a:t>Maturity</a:t>
            </a:r>
          </a:p>
          <a:p>
            <a:pPr marL="457200" marR="0" algn="l" eaLnBrk="1" hangingPunct="1">
              <a:lnSpc>
                <a:spcPct val="90000"/>
              </a:lnSpc>
              <a:buFont typeface="Wingdings" pitchFamily="2" charset="2"/>
              <a:buChar char="Ø"/>
            </a:pPr>
            <a:r>
              <a:rPr lang="en-US" sz="2800" smtClean="0">
                <a:latin typeface="Arial Rounded MT Bold" pitchFamily="34" charset="0"/>
              </a:rPr>
              <a:t>Enthusiasm</a:t>
            </a:r>
          </a:p>
          <a:p>
            <a:pPr marL="457200" marR="0" algn="l" eaLnBrk="1" hangingPunct="1">
              <a:lnSpc>
                <a:spcPct val="90000"/>
              </a:lnSpc>
              <a:buFont typeface="Wingdings" pitchFamily="2" charset="2"/>
              <a:buChar char="Ø"/>
            </a:pPr>
            <a:r>
              <a:rPr lang="en-US" sz="2800" smtClean="0">
                <a:latin typeface="Arial Rounded MT Bold" pitchFamily="34" charset="0"/>
              </a:rPr>
              <a:t>Responsibility and Accountability</a:t>
            </a:r>
          </a:p>
          <a:p>
            <a:pPr marL="457200" marR="0" algn="l" eaLnBrk="1" hangingPunct="1">
              <a:lnSpc>
                <a:spcPct val="90000"/>
              </a:lnSpc>
              <a:buFont typeface="Wingdings" pitchFamily="2" charset="2"/>
              <a:buChar char="Ø"/>
            </a:pPr>
            <a:r>
              <a:rPr lang="en-US" sz="2800" smtClean="0">
                <a:latin typeface="Arial Rounded MT Bold" pitchFamily="34" charset="0"/>
              </a:rPr>
              <a:t>Victory with Honor-Defeat with Dignity</a:t>
            </a:r>
          </a:p>
          <a:p>
            <a:pPr marL="457200" marR="0" algn="l" eaLnBrk="1" hangingPunct="1">
              <a:lnSpc>
                <a:spcPct val="90000"/>
              </a:lnSpc>
              <a:buFont typeface="Wingdings" pitchFamily="2" charset="2"/>
              <a:buChar char="Ø"/>
            </a:pPr>
            <a:r>
              <a:rPr lang="en-US" sz="2800" smtClean="0">
                <a:latin typeface="Arial Rounded MT Bold" pitchFamily="34" charset="0"/>
              </a:rPr>
              <a:t>Commitment to Community</a:t>
            </a:r>
          </a:p>
        </p:txBody>
      </p:sp>
      <p:sp>
        <p:nvSpPr>
          <p:cNvPr id="80904" name="Rectangle 5"/>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en-US">
              <a:latin typeface="Constantia" pitchFamily="18" charset="0"/>
            </a:endParaRPr>
          </a:p>
        </p:txBody>
      </p:sp>
      <p:sp>
        <p:nvSpPr>
          <p:cNvPr id="80905" name="Rectangle 6"/>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en-US">
              <a:latin typeface="Constantia" pitchFamily="18" charset="0"/>
            </a:endParaRPr>
          </a:p>
        </p:txBody>
      </p:sp>
      <p:sp>
        <p:nvSpPr>
          <p:cNvPr id="80906" name="Rectangle 7"/>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en-US">
              <a:latin typeface="Constantia" pitchFamily="18" charset="0"/>
            </a:endParaRPr>
          </a:p>
        </p:txBody>
      </p:sp>
      <p:sp>
        <p:nvSpPr>
          <p:cNvPr id="80907" name="Subtitle 2"/>
          <p:cNvSpPr>
            <a:spLocks/>
          </p:cNvSpPr>
          <p:nvPr/>
        </p:nvSpPr>
        <p:spPr bwMode="auto">
          <a:xfrm>
            <a:off x="3733800" y="762000"/>
            <a:ext cx="5181600" cy="1371600"/>
          </a:xfrm>
          <a:prstGeom prst="rect">
            <a:avLst/>
          </a:prstGeom>
          <a:noFill/>
          <a:ln w="12700">
            <a:noFill/>
            <a:miter lim="800000"/>
            <a:headEnd/>
            <a:tailEnd/>
          </a:ln>
        </p:spPr>
        <p:txBody>
          <a:bodyPr lIns="0" rIns="18288"/>
          <a:lstStyle/>
          <a:p>
            <a:pPr algn="ctr">
              <a:lnSpc>
                <a:spcPct val="80000"/>
              </a:lnSpc>
              <a:spcBef>
                <a:spcPct val="20000"/>
              </a:spcBef>
              <a:buClr>
                <a:srgbClr val="9BBB59"/>
              </a:buClr>
              <a:buSzPct val="95000"/>
              <a:buFont typeface="Wingdings 2" pitchFamily="18" charset="2"/>
              <a:buNone/>
            </a:pPr>
            <a:r>
              <a:rPr lang="en-US" sz="2400">
                <a:latin typeface="Arial Rounded MT Bold" pitchFamily="34" charset="0"/>
              </a:rPr>
              <a:t>“Weakness of attitude becomes weakness of character.”  </a:t>
            </a:r>
            <a:br>
              <a:rPr lang="en-US" sz="2400">
                <a:latin typeface="Arial Rounded MT Bold" pitchFamily="34" charset="0"/>
              </a:rPr>
            </a:br>
            <a:r>
              <a:rPr lang="en-US">
                <a:latin typeface="Arial Rounded MT Bold" pitchFamily="34" charset="0"/>
              </a:rPr>
              <a:t/>
            </a:r>
            <a:br>
              <a:rPr lang="en-US">
                <a:latin typeface="Arial Rounded MT Bold" pitchFamily="34" charset="0"/>
              </a:rPr>
            </a:br>
            <a:r>
              <a:rPr lang="en-US">
                <a:latin typeface="Arial Rounded MT Bold" pitchFamily="34" charset="0"/>
              </a:rPr>
              <a:t>Albert Einstein</a:t>
            </a:r>
          </a:p>
        </p:txBody>
      </p:sp>
      <p:pic>
        <p:nvPicPr>
          <p:cNvPr id="13" name="Picture 3"/>
          <p:cNvPicPr>
            <a:picLocks noChangeAspect="1" noChangeArrowheads="1"/>
          </p:cNvPicPr>
          <p:nvPr/>
        </p:nvPicPr>
        <p:blipFill>
          <a:blip r:embed="rId3" cstate="print"/>
          <a:srcRect/>
          <a:stretch>
            <a:fillRect/>
          </a:stretch>
        </p:blipFill>
        <p:spPr bwMode="auto">
          <a:xfrm>
            <a:off x="152400" y="152400"/>
            <a:ext cx="2259106" cy="1066800"/>
          </a:xfrm>
          <a:prstGeom prst="rect">
            <a:avLst/>
          </a:prstGeom>
          <a:noFill/>
          <a:ln w="9525">
            <a:noFill/>
            <a:miter lim="800000"/>
            <a:headEnd/>
            <a:tailEnd/>
          </a:ln>
        </p:spPr>
      </p:pic>
    </p:spTree>
    <p:extLst>
      <p:ext uri="{BB962C8B-B14F-4D97-AF65-F5344CB8AC3E}">
        <p14:creationId xmlns:p14="http://schemas.microsoft.com/office/powerpoint/2010/main" val="3611847223"/>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84994" name="Picture 4">
            <a:hlinkClick r:id="rId3"/>
          </p:cNvPr>
          <p:cNvPicPr>
            <a:picLocks noChangeAspect="1" noChangeArrowheads="1"/>
          </p:cNvPicPr>
          <p:nvPr/>
        </p:nvPicPr>
        <p:blipFill>
          <a:blip r:embed="rId4" cstate="print"/>
          <a:srcRect l="17998" t="31879" r="44994" b="33754"/>
          <a:stretch>
            <a:fillRect/>
          </a:stretch>
        </p:blipFill>
        <p:spPr bwMode="auto">
          <a:xfrm>
            <a:off x="2286000" y="2286000"/>
            <a:ext cx="4511675" cy="3352800"/>
          </a:xfrm>
          <a:prstGeom prst="rect">
            <a:avLst/>
          </a:prstGeom>
          <a:noFill/>
          <a:ln w="9525">
            <a:noFill/>
            <a:miter lim="800000"/>
            <a:headEnd/>
            <a:tailEnd/>
          </a:ln>
        </p:spPr>
      </p:pic>
      <p:pic>
        <p:nvPicPr>
          <p:cNvPr id="4" name="Picture 3"/>
          <p:cNvPicPr>
            <a:picLocks noChangeAspect="1" noChangeArrowheads="1"/>
          </p:cNvPicPr>
          <p:nvPr/>
        </p:nvPicPr>
        <p:blipFill>
          <a:blip r:embed="rId5" cstate="print"/>
          <a:srcRect/>
          <a:stretch>
            <a:fillRect/>
          </a:stretch>
        </p:blipFill>
        <p:spPr bwMode="auto">
          <a:xfrm>
            <a:off x="152400" y="152400"/>
            <a:ext cx="2259106" cy="1066800"/>
          </a:xfrm>
          <a:prstGeom prst="rect">
            <a:avLst/>
          </a:prstGeom>
          <a:noFill/>
          <a:ln w="9525">
            <a:noFill/>
            <a:miter lim="800000"/>
            <a:headEnd/>
            <a:tailEnd/>
          </a:ln>
        </p:spPr>
      </p:pic>
      <p:sp>
        <p:nvSpPr>
          <p:cNvPr id="5" name="TextBox 4"/>
          <p:cNvSpPr txBox="1"/>
          <p:nvPr/>
        </p:nvSpPr>
        <p:spPr>
          <a:xfrm>
            <a:off x="381000" y="1447800"/>
            <a:ext cx="8458200" cy="646331"/>
          </a:xfrm>
          <a:prstGeom prst="rect">
            <a:avLst/>
          </a:prstGeom>
          <a:noFill/>
        </p:spPr>
        <p:txBody>
          <a:bodyPr wrap="square" rtlCol="0">
            <a:spAutoFit/>
          </a:bodyPr>
          <a:lstStyle/>
          <a:p>
            <a:pPr algn="ctr"/>
            <a:r>
              <a:rPr lang="en-US" sz="3600" dirty="0" smtClean="0">
                <a:latin typeface="Arial Rounded MT Bold" panose="020F0704030504030204" pitchFamily="34" charset="0"/>
              </a:rPr>
              <a:t>When Athletes “Get It”</a:t>
            </a:r>
            <a:endParaRPr lang="en-US" sz="3600" dirty="0">
              <a:latin typeface="Arial Rounded MT Bold" panose="020F0704030504030204" pitchFamily="34" charset="0"/>
            </a:endParaRPr>
          </a:p>
        </p:txBody>
      </p:sp>
    </p:spTree>
    <p:extLst>
      <p:ext uri="{BB962C8B-B14F-4D97-AF65-F5344CB8AC3E}">
        <p14:creationId xmlns:p14="http://schemas.microsoft.com/office/powerpoint/2010/main" val="100247100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304800" y="609600"/>
            <a:ext cx="8610600" cy="5638800"/>
          </a:xfrm>
        </p:spPr>
        <p:txBody>
          <a:bodyPr>
            <a:normAutofit lnSpcReduction="10000"/>
          </a:bodyPr>
          <a:lstStyle/>
          <a:p>
            <a:pPr algn="ctr"/>
            <a:r>
              <a:rPr lang="en-US" sz="3600" i="1" dirty="0" smtClean="0">
                <a:latin typeface="Arial Rounded MT Bold" pitchFamily="34" charset="0"/>
              </a:rPr>
              <a:t>Hierarchy of the Sportsmanship Model</a:t>
            </a:r>
          </a:p>
          <a:p>
            <a:pPr algn="ctr"/>
            <a:endParaRPr lang="en-US" sz="1800" dirty="0" smtClean="0">
              <a:latin typeface="Arial Rounded MT Bold" pitchFamily="34" charset="0"/>
            </a:endParaRPr>
          </a:p>
          <a:p>
            <a:pPr algn="ctr"/>
            <a:r>
              <a:rPr lang="en-US" sz="2800" dirty="0" smtClean="0">
                <a:latin typeface="Arial Rounded MT Bold" pitchFamily="34" charset="0"/>
              </a:rPr>
              <a:t>State: WIAA-Guidelines, “Just Play Fair”</a:t>
            </a:r>
          </a:p>
          <a:p>
            <a:pPr algn="ctr"/>
            <a:endParaRPr lang="en-US" sz="2800" dirty="0" smtClean="0">
              <a:latin typeface="Arial Rounded MT Bold" pitchFamily="34" charset="0"/>
            </a:endParaRPr>
          </a:p>
          <a:p>
            <a:pPr algn="ctr"/>
            <a:r>
              <a:rPr lang="en-US" sz="2800" dirty="0" smtClean="0">
                <a:latin typeface="Arial Rounded MT Bold" pitchFamily="34" charset="0"/>
              </a:rPr>
              <a:t>District: District One-Guidelines and $$$</a:t>
            </a:r>
          </a:p>
          <a:p>
            <a:pPr algn="ctr"/>
            <a:endParaRPr lang="en-US" sz="2800" dirty="0" smtClean="0">
              <a:latin typeface="Arial Rounded MT Bold" pitchFamily="34" charset="0"/>
            </a:endParaRPr>
          </a:p>
          <a:p>
            <a:pPr algn="ctr"/>
            <a:r>
              <a:rPr lang="en-US" sz="2800" dirty="0" smtClean="0">
                <a:latin typeface="Arial Rounded MT Bold" pitchFamily="34" charset="0"/>
              </a:rPr>
              <a:t>League: Northwest Conference-Constitution, Education, Application and Cooperation</a:t>
            </a:r>
            <a:br>
              <a:rPr lang="en-US" sz="2800" dirty="0" smtClean="0">
                <a:latin typeface="Arial Rounded MT Bold" pitchFamily="34" charset="0"/>
              </a:rPr>
            </a:br>
            <a:r>
              <a:rPr lang="en-US" sz="2000" dirty="0" smtClean="0">
                <a:latin typeface="Arial Rounded MT Bold" pitchFamily="34" charset="0"/>
              </a:rPr>
              <a:t>(“Leaders in Sportsmanship” and NWC Sportsmanship Forum)</a:t>
            </a:r>
          </a:p>
          <a:p>
            <a:pPr algn="ctr"/>
            <a:endParaRPr lang="en-US" sz="2800" dirty="0" smtClean="0">
              <a:latin typeface="Arial Rounded MT Bold" pitchFamily="34" charset="0"/>
            </a:endParaRPr>
          </a:p>
          <a:p>
            <a:pPr algn="ctr"/>
            <a:r>
              <a:rPr lang="en-US" sz="2800" dirty="0" smtClean="0">
                <a:latin typeface="Arial Rounded MT Bold" pitchFamily="34" charset="0"/>
              </a:rPr>
              <a:t>School: </a:t>
            </a:r>
            <a:r>
              <a:rPr lang="en-US" sz="2800" dirty="0" err="1" smtClean="0">
                <a:latin typeface="Arial Rounded MT Bold" pitchFamily="34" charset="0"/>
              </a:rPr>
              <a:t>Squalicum</a:t>
            </a:r>
            <a:r>
              <a:rPr lang="en-US" sz="2800" dirty="0" smtClean="0">
                <a:latin typeface="Arial Rounded MT Bold" pitchFamily="34" charset="0"/>
              </a:rPr>
              <a:t> High School-Education, Application and Accountability</a:t>
            </a:r>
            <a:endParaRPr lang="en-US" sz="2800" dirty="0">
              <a:latin typeface="Arial Rounded MT Bold" pitchFamily="34" charset="0"/>
            </a:endParaRPr>
          </a:p>
        </p:txBody>
      </p:sp>
    </p:spTree>
    <p:extLst>
      <p:ext uri="{BB962C8B-B14F-4D97-AF65-F5344CB8AC3E}">
        <p14:creationId xmlns:p14="http://schemas.microsoft.com/office/powerpoint/2010/main" val="23714505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fade">
                                      <p:cBhvr>
                                        <p:cTn id="7" dur="500"/>
                                        <p:tgtEl>
                                          <p:spTgt spid="3">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4" end="4"/>
                                            </p:txEl>
                                          </p:spTgt>
                                        </p:tgtEl>
                                        <p:attrNameLst>
                                          <p:attrName>style.visibility</p:attrName>
                                        </p:attrNameLst>
                                      </p:cBhvr>
                                      <p:to>
                                        <p:strVal val="visible"/>
                                      </p:to>
                                    </p:set>
                                    <p:animEffect transition="in" filter="fade">
                                      <p:cBhvr>
                                        <p:cTn id="12" dur="500"/>
                                        <p:tgtEl>
                                          <p:spTgt spid="3">
                                            <p:txEl>
                                              <p:pRg st="4" end="4"/>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6" end="6"/>
                                            </p:txEl>
                                          </p:spTgt>
                                        </p:tgtEl>
                                        <p:attrNameLst>
                                          <p:attrName>style.visibility</p:attrName>
                                        </p:attrNameLst>
                                      </p:cBhvr>
                                      <p:to>
                                        <p:strVal val="visible"/>
                                      </p:to>
                                    </p:set>
                                    <p:animEffect transition="in" filter="fade">
                                      <p:cBhvr>
                                        <p:cTn id="17" dur="500"/>
                                        <p:tgtEl>
                                          <p:spTgt spid="3">
                                            <p:txEl>
                                              <p:pRg st="6" end="6"/>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8" end="8"/>
                                            </p:txEl>
                                          </p:spTgt>
                                        </p:tgtEl>
                                        <p:attrNameLst>
                                          <p:attrName>style.visibility</p:attrName>
                                        </p:attrNameLst>
                                      </p:cBhvr>
                                      <p:to>
                                        <p:strVal val="visible"/>
                                      </p:to>
                                    </p:set>
                                    <p:animEffect transition="in" filter="fade">
                                      <p:cBhvr>
                                        <p:cTn id="22" dur="500"/>
                                        <p:tgtEl>
                                          <p:spTgt spid="3">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82946" name="Picture 3"/>
          <p:cNvPicPr>
            <a:picLocks noChangeAspect="1" noChangeArrowheads="1"/>
          </p:cNvPicPr>
          <p:nvPr/>
        </p:nvPicPr>
        <p:blipFill>
          <a:blip r:embed="rId3" cstate="print"/>
          <a:srcRect/>
          <a:stretch>
            <a:fillRect/>
          </a:stretch>
        </p:blipFill>
        <p:spPr bwMode="auto">
          <a:xfrm>
            <a:off x="228600" y="152400"/>
            <a:ext cx="2259106" cy="1066800"/>
          </a:xfrm>
          <a:prstGeom prst="rect">
            <a:avLst/>
          </a:prstGeom>
          <a:noFill/>
          <a:ln w="9525">
            <a:noFill/>
            <a:miter lim="800000"/>
            <a:headEnd/>
            <a:tailEnd/>
          </a:ln>
        </p:spPr>
      </p:pic>
      <p:pic>
        <p:nvPicPr>
          <p:cNvPr id="2052" name="Picture 4" descr="http://recreater.com/ImageRepository/Document?documentID=789">
            <a:hlinkClick r:id="rId4"/>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324600" y="5105400"/>
            <a:ext cx="2409315" cy="1447800"/>
          </a:xfrm>
          <a:prstGeom prst="rect">
            <a:avLst/>
          </a:prstGeom>
          <a:noFill/>
          <a:extLst>
            <a:ext uri="{909E8E84-426E-40DD-AFC4-6F175D3DCCD1}">
              <a14:hiddenFill xmlns:a14="http://schemas.microsoft.com/office/drawing/2010/main">
                <a:solidFill>
                  <a:srgbClr val="FFFFFF"/>
                </a:solidFill>
              </a14:hiddenFill>
            </a:ext>
          </a:extLst>
        </p:spPr>
      </p:pic>
      <p:sp>
        <p:nvSpPr>
          <p:cNvPr id="82945" name="Subtitle 2"/>
          <p:cNvSpPr>
            <a:spLocks noGrp="1"/>
          </p:cNvSpPr>
          <p:nvPr>
            <p:ph type="subTitle" idx="1"/>
          </p:nvPr>
        </p:nvSpPr>
        <p:spPr>
          <a:xfrm>
            <a:off x="190500" y="1295400"/>
            <a:ext cx="8991600" cy="1828800"/>
          </a:xfrm>
        </p:spPr>
        <p:txBody>
          <a:bodyPr>
            <a:normAutofit lnSpcReduction="10000"/>
          </a:bodyPr>
          <a:lstStyle/>
          <a:p>
            <a:pPr marR="0" algn="ctr" eaLnBrk="1" hangingPunct="1"/>
            <a:r>
              <a:rPr lang="en-US" sz="3200" i="1" dirty="0" smtClean="0">
                <a:latin typeface="Arial Rounded MT Bold" pitchFamily="34" charset="0"/>
              </a:rPr>
              <a:t>Development Phase Two:</a:t>
            </a:r>
          </a:p>
          <a:p>
            <a:pPr marR="0" algn="l" eaLnBrk="1" hangingPunct="1"/>
            <a:r>
              <a:rPr lang="en-US" sz="2800" dirty="0" smtClean="0">
                <a:latin typeface="Arial Rounded MT Bold" pitchFamily="34" charset="0"/>
              </a:rPr>
              <a:t>Identify </a:t>
            </a:r>
            <a:r>
              <a:rPr lang="en-US" sz="2800" dirty="0" smtClean="0">
                <a:latin typeface="Arial Rounded MT Bold" pitchFamily="34" charset="0"/>
              </a:rPr>
              <a:t>coaches, athletes or fans (at </a:t>
            </a:r>
            <a:r>
              <a:rPr lang="en-US" sz="2800" dirty="0" smtClean="0">
                <a:latin typeface="Arial Rounded MT Bold" pitchFamily="34" charset="0"/>
              </a:rPr>
              <a:t>any level) that you have observed demonstrating good or bad character and/or sportsmanship. </a:t>
            </a:r>
            <a:endParaRPr lang="en-US" sz="2400" dirty="0" smtClean="0">
              <a:latin typeface="Arial Rounded MT Bold" pitchFamily="34" charset="0"/>
            </a:endParaRPr>
          </a:p>
          <a:p>
            <a:pPr marR="0" algn="l" eaLnBrk="1" hangingPunct="1"/>
            <a:endParaRPr lang="en-US" sz="2400" dirty="0" smtClean="0">
              <a:latin typeface="Arial Rounded MT Bold" pitchFamily="34" charset="0"/>
            </a:endParaRPr>
          </a:p>
        </p:txBody>
      </p:sp>
      <p:sp>
        <p:nvSpPr>
          <p:cNvPr id="82947" name="Subtitle 2"/>
          <p:cNvSpPr>
            <a:spLocks/>
          </p:cNvSpPr>
          <p:nvPr/>
        </p:nvSpPr>
        <p:spPr bwMode="auto">
          <a:xfrm>
            <a:off x="381000" y="3461432"/>
            <a:ext cx="6172200" cy="3002868"/>
          </a:xfrm>
          <a:prstGeom prst="rect">
            <a:avLst/>
          </a:prstGeom>
          <a:noFill/>
          <a:ln w="9525">
            <a:noFill/>
            <a:miter lim="800000"/>
            <a:headEnd/>
            <a:tailEnd/>
          </a:ln>
        </p:spPr>
        <p:txBody>
          <a:bodyPr lIns="0" rIns="18288"/>
          <a:lstStyle/>
          <a:p>
            <a:pPr marL="457200" indent="-457200">
              <a:lnSpc>
                <a:spcPct val="90000"/>
              </a:lnSpc>
              <a:spcBef>
                <a:spcPct val="20000"/>
              </a:spcBef>
              <a:buClr>
                <a:srgbClr val="9BBB59"/>
              </a:buClr>
              <a:buSzPct val="95000"/>
              <a:buFont typeface="Wingdings 2" pitchFamily="18" charset="2"/>
              <a:buAutoNum type="arabicPeriod"/>
            </a:pPr>
            <a:r>
              <a:rPr lang="en-US" sz="2600" dirty="0">
                <a:latin typeface="Arial Rounded MT Bold" pitchFamily="34" charset="0"/>
              </a:rPr>
              <a:t>Describe specific actions that caused you to think </a:t>
            </a:r>
            <a:r>
              <a:rPr lang="en-US" sz="2600" dirty="0" smtClean="0">
                <a:latin typeface="Arial Rounded MT Bold" pitchFamily="34" charset="0"/>
              </a:rPr>
              <a:t>that their behavior was positive </a:t>
            </a:r>
            <a:r>
              <a:rPr lang="en-US" sz="2600" dirty="0">
                <a:latin typeface="Arial Rounded MT Bold" pitchFamily="34" charset="0"/>
              </a:rPr>
              <a:t>or </a:t>
            </a:r>
            <a:r>
              <a:rPr lang="en-US" sz="2600" dirty="0" smtClean="0">
                <a:latin typeface="Arial Rounded MT Bold" pitchFamily="34" charset="0"/>
              </a:rPr>
              <a:t>negative. </a:t>
            </a:r>
            <a:endParaRPr lang="en-US" sz="2600" dirty="0">
              <a:latin typeface="Arial Rounded MT Bold" pitchFamily="34" charset="0"/>
            </a:endParaRPr>
          </a:p>
          <a:p>
            <a:pPr marL="457200" indent="-457200">
              <a:lnSpc>
                <a:spcPct val="90000"/>
              </a:lnSpc>
              <a:spcBef>
                <a:spcPct val="20000"/>
              </a:spcBef>
              <a:buClr>
                <a:srgbClr val="9BBB59"/>
              </a:buClr>
              <a:buSzPct val="95000"/>
              <a:buFont typeface="Wingdings 2" pitchFamily="18" charset="2"/>
              <a:buAutoNum type="arabicPeriod"/>
            </a:pPr>
            <a:r>
              <a:rPr lang="en-US" sz="2600" dirty="0">
                <a:latin typeface="Arial Rounded MT Bold" pitchFamily="34" charset="0"/>
              </a:rPr>
              <a:t>What character traits are exemplified by these actions? </a:t>
            </a:r>
          </a:p>
          <a:p>
            <a:pPr marL="457200" indent="-457200">
              <a:lnSpc>
                <a:spcPct val="90000"/>
              </a:lnSpc>
              <a:spcBef>
                <a:spcPct val="20000"/>
              </a:spcBef>
              <a:buClr>
                <a:srgbClr val="9BBB59"/>
              </a:buClr>
              <a:buSzPct val="95000"/>
              <a:buFont typeface="Wingdings 2" pitchFamily="18" charset="2"/>
              <a:buAutoNum type="arabicPeriod"/>
            </a:pPr>
            <a:r>
              <a:rPr lang="en-US" sz="2600" dirty="0">
                <a:latin typeface="Arial Rounded MT Bold" pitchFamily="34" charset="0"/>
              </a:rPr>
              <a:t>What was the impact on your school</a:t>
            </a:r>
            <a:r>
              <a:rPr lang="en-US" sz="2400" dirty="0">
                <a:latin typeface="Arial Rounded MT Bold" pitchFamily="34" charset="0"/>
              </a:rPr>
              <a:t>?</a:t>
            </a:r>
          </a:p>
          <a:p>
            <a:pPr marL="457200" indent="-457200">
              <a:lnSpc>
                <a:spcPct val="90000"/>
              </a:lnSpc>
              <a:spcBef>
                <a:spcPct val="20000"/>
              </a:spcBef>
              <a:buClr>
                <a:srgbClr val="9BBB59"/>
              </a:buClr>
              <a:buSzPct val="95000"/>
              <a:buFont typeface="Wingdings 2" pitchFamily="18" charset="2"/>
              <a:buNone/>
            </a:pPr>
            <a:endParaRPr lang="en-US" sz="2800" dirty="0">
              <a:latin typeface="Arial Rounded MT Bold" pitchFamily="34" charset="0"/>
            </a:endParaRPr>
          </a:p>
          <a:p>
            <a:pPr marL="457200" indent="-457200">
              <a:lnSpc>
                <a:spcPct val="90000"/>
              </a:lnSpc>
              <a:spcBef>
                <a:spcPct val="20000"/>
              </a:spcBef>
              <a:buClr>
                <a:srgbClr val="9BBB59"/>
              </a:buClr>
              <a:buSzPct val="95000"/>
              <a:buFont typeface="Wingdings 2" pitchFamily="18" charset="2"/>
              <a:buNone/>
            </a:pPr>
            <a:endParaRPr lang="en-US" sz="2400" dirty="0">
              <a:latin typeface="Arial Rounded MT Bold" pitchFamily="34" charset="0"/>
            </a:endParaRPr>
          </a:p>
        </p:txBody>
      </p:sp>
      <p:pic>
        <p:nvPicPr>
          <p:cNvPr id="2054" name="Picture 6" descr="http://latimesblogs.latimes.com/.a/6a00d8341c630a53ef014e8c510e3d970d-600wi">
            <a:hlinkClick r:id="rId6"/>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6324600" y="3403692"/>
            <a:ext cx="2339171" cy="161847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49303478"/>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6801" name="Subtitle 2"/>
          <p:cNvSpPr>
            <a:spLocks noGrp="1"/>
          </p:cNvSpPr>
          <p:nvPr>
            <p:ph type="subTitle" idx="1"/>
          </p:nvPr>
        </p:nvSpPr>
        <p:spPr>
          <a:xfrm>
            <a:off x="304800" y="2362200"/>
            <a:ext cx="8610600" cy="3886200"/>
          </a:xfrm>
        </p:spPr>
        <p:txBody>
          <a:bodyPr/>
          <a:lstStyle/>
          <a:p>
            <a:pPr marR="0" algn="ctr" eaLnBrk="1" hangingPunct="1"/>
            <a:endParaRPr lang="en-US" sz="1400" smtClean="0">
              <a:latin typeface="Arial Rounded MT Bold" pitchFamily="34" charset="0"/>
              <a:hlinkClick r:id=""/>
            </a:endParaRPr>
          </a:p>
          <a:p>
            <a:pPr marR="0" algn="ctr" eaLnBrk="1" hangingPunct="1"/>
            <a:endParaRPr lang="en-US" sz="1400" smtClean="0">
              <a:latin typeface="Arial Rounded MT Bold" pitchFamily="34" charset="0"/>
              <a:hlinkClick r:id=""/>
            </a:endParaRPr>
          </a:p>
          <a:p>
            <a:pPr marR="0" algn="ctr" eaLnBrk="1" hangingPunct="1"/>
            <a:endParaRPr lang="en-US" sz="1400" smtClean="0">
              <a:latin typeface="Arial Rounded MT Bold" pitchFamily="34" charset="0"/>
            </a:endParaRPr>
          </a:p>
          <a:p>
            <a:pPr marR="0" algn="ctr" eaLnBrk="1" hangingPunct="1"/>
            <a:endParaRPr lang="en-US" sz="1400" smtClean="0">
              <a:latin typeface="Arial Rounded MT Bold" pitchFamily="34" charset="0"/>
            </a:endParaRPr>
          </a:p>
          <a:p>
            <a:pPr marR="0" algn="ctr" eaLnBrk="1" hangingPunct="1"/>
            <a:endParaRPr lang="en-US" sz="1400" smtClean="0">
              <a:latin typeface="Arial Rounded MT Bold" pitchFamily="34" charset="0"/>
            </a:endParaRPr>
          </a:p>
          <a:p>
            <a:pPr marR="0" algn="ctr" eaLnBrk="1" hangingPunct="1"/>
            <a:endParaRPr lang="en-US" sz="1400" smtClean="0">
              <a:latin typeface="Arial Rounded MT Bold" pitchFamily="34" charset="0"/>
            </a:endParaRPr>
          </a:p>
          <a:p>
            <a:pPr marR="0" algn="ctr" eaLnBrk="1" hangingPunct="1"/>
            <a:endParaRPr lang="en-US" sz="1400" smtClean="0">
              <a:latin typeface="Arial Rounded MT Bold" pitchFamily="34" charset="0"/>
            </a:endParaRPr>
          </a:p>
          <a:p>
            <a:pPr marR="0" algn="ctr" eaLnBrk="1" hangingPunct="1"/>
            <a:endParaRPr lang="en-US" sz="1400" smtClean="0">
              <a:latin typeface="Arial Rounded MT Bold" pitchFamily="34" charset="0"/>
            </a:endParaRPr>
          </a:p>
          <a:p>
            <a:pPr marR="0" algn="ctr" eaLnBrk="1" hangingPunct="1"/>
            <a:endParaRPr lang="en-US" sz="1400" smtClean="0">
              <a:latin typeface="Arial Rounded MT Bold" pitchFamily="34" charset="0"/>
            </a:endParaRPr>
          </a:p>
          <a:p>
            <a:pPr marR="0" algn="ctr" eaLnBrk="1" hangingPunct="1"/>
            <a:endParaRPr lang="en-US" sz="1400" smtClean="0">
              <a:latin typeface="Arial Rounded MT Bold" pitchFamily="34" charset="0"/>
            </a:endParaRPr>
          </a:p>
          <a:p>
            <a:pPr marR="0" algn="ctr" eaLnBrk="1" hangingPunct="1"/>
            <a:endParaRPr lang="en-US" sz="1400" smtClean="0">
              <a:latin typeface="Arial Rounded MT Bold" pitchFamily="34" charset="0"/>
            </a:endParaRPr>
          </a:p>
          <a:p>
            <a:pPr marR="0" algn="ctr" eaLnBrk="1" hangingPunct="1"/>
            <a:endParaRPr lang="en-US" sz="1400" smtClean="0">
              <a:latin typeface="Arial Rounded MT Bold" pitchFamily="34" charset="0"/>
            </a:endParaRPr>
          </a:p>
          <a:p>
            <a:pPr marR="0" algn="ctr" eaLnBrk="1" hangingPunct="1"/>
            <a:endParaRPr lang="en-US" sz="1400" smtClean="0">
              <a:latin typeface="Arial Rounded MT Bold" pitchFamily="34" charset="0"/>
            </a:endParaRPr>
          </a:p>
          <a:p>
            <a:pPr marR="0" algn="ctr" eaLnBrk="1" hangingPunct="1"/>
            <a:endParaRPr lang="en-US" sz="1400" smtClean="0">
              <a:latin typeface="Arial Rounded MT Bold" pitchFamily="34" charset="0"/>
            </a:endParaRPr>
          </a:p>
        </p:txBody>
      </p:sp>
      <p:pic>
        <p:nvPicPr>
          <p:cNvPr id="76803" name="Picture 4">
            <a:hlinkClick r:id="rId3"/>
          </p:cNvPr>
          <p:cNvPicPr>
            <a:picLocks noChangeAspect="1" noChangeArrowheads="1"/>
          </p:cNvPicPr>
          <p:nvPr/>
        </p:nvPicPr>
        <p:blipFill>
          <a:blip r:embed="rId4" cstate="print"/>
          <a:srcRect l="16498" t="31879" r="38994" b="32817"/>
          <a:stretch>
            <a:fillRect/>
          </a:stretch>
        </p:blipFill>
        <p:spPr bwMode="auto">
          <a:xfrm>
            <a:off x="1905000" y="2879725"/>
            <a:ext cx="5427663" cy="3444875"/>
          </a:xfrm>
          <a:prstGeom prst="rect">
            <a:avLst/>
          </a:prstGeom>
          <a:noFill/>
          <a:ln w="9525">
            <a:noFill/>
            <a:miter lim="800000"/>
            <a:headEnd/>
            <a:tailEnd/>
          </a:ln>
        </p:spPr>
      </p:pic>
      <p:pic>
        <p:nvPicPr>
          <p:cNvPr id="5" name="Picture 3"/>
          <p:cNvPicPr>
            <a:picLocks noChangeAspect="1" noChangeArrowheads="1"/>
          </p:cNvPicPr>
          <p:nvPr/>
        </p:nvPicPr>
        <p:blipFill>
          <a:blip r:embed="rId5" cstate="print"/>
          <a:srcRect/>
          <a:stretch>
            <a:fillRect/>
          </a:stretch>
        </p:blipFill>
        <p:spPr bwMode="auto">
          <a:xfrm>
            <a:off x="152400" y="152400"/>
            <a:ext cx="2259106" cy="1066800"/>
          </a:xfrm>
          <a:prstGeom prst="rect">
            <a:avLst/>
          </a:prstGeom>
          <a:noFill/>
          <a:ln w="9525">
            <a:noFill/>
            <a:miter lim="800000"/>
            <a:headEnd/>
            <a:tailEnd/>
          </a:ln>
        </p:spPr>
      </p:pic>
      <p:sp>
        <p:nvSpPr>
          <p:cNvPr id="6" name="TextBox 5"/>
          <p:cNvSpPr txBox="1"/>
          <p:nvPr/>
        </p:nvSpPr>
        <p:spPr>
          <a:xfrm>
            <a:off x="381000" y="1524000"/>
            <a:ext cx="8458200" cy="1200329"/>
          </a:xfrm>
          <a:prstGeom prst="rect">
            <a:avLst/>
          </a:prstGeom>
          <a:noFill/>
        </p:spPr>
        <p:txBody>
          <a:bodyPr wrap="square" rtlCol="0">
            <a:spAutoFit/>
          </a:bodyPr>
          <a:lstStyle/>
          <a:p>
            <a:pPr algn="ctr"/>
            <a:r>
              <a:rPr lang="en-US" sz="3600" dirty="0" smtClean="0">
                <a:latin typeface="Arial Rounded MT Bold" panose="020F0704030504030204" pitchFamily="34" charset="0"/>
              </a:rPr>
              <a:t>When Coaches, Athletes and Fans “Get It”</a:t>
            </a:r>
            <a:endParaRPr lang="en-US" sz="3600" dirty="0">
              <a:latin typeface="Arial Rounded MT Bold" panose="020F0704030504030204" pitchFamily="34" charset="0"/>
            </a:endParaRPr>
          </a:p>
        </p:txBody>
      </p:sp>
    </p:spTree>
    <p:extLst>
      <p:ext uri="{BB962C8B-B14F-4D97-AF65-F5344CB8AC3E}">
        <p14:creationId xmlns:p14="http://schemas.microsoft.com/office/powerpoint/2010/main" val="4229476504"/>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87041" name="Subtitle 2"/>
          <p:cNvSpPr>
            <a:spLocks noGrp="1"/>
          </p:cNvSpPr>
          <p:nvPr>
            <p:ph type="subTitle" idx="1"/>
          </p:nvPr>
        </p:nvSpPr>
        <p:spPr>
          <a:xfrm>
            <a:off x="533400" y="1295400"/>
            <a:ext cx="8077200" cy="2667000"/>
          </a:xfrm>
        </p:spPr>
        <p:txBody>
          <a:bodyPr/>
          <a:lstStyle/>
          <a:p>
            <a:pPr marR="0" algn="ctr" eaLnBrk="1" hangingPunct="1">
              <a:lnSpc>
                <a:spcPct val="90000"/>
              </a:lnSpc>
            </a:pPr>
            <a:r>
              <a:rPr lang="en-US" sz="3200" i="1" dirty="0" smtClean="0">
                <a:latin typeface="Arial Rounded MT Bold" pitchFamily="34" charset="0"/>
              </a:rPr>
              <a:t>Development Phase Three:</a:t>
            </a:r>
          </a:p>
          <a:p>
            <a:pPr marR="0" algn="l" eaLnBrk="1" hangingPunct="1">
              <a:lnSpc>
                <a:spcPct val="90000"/>
              </a:lnSpc>
            </a:pPr>
            <a:r>
              <a:rPr lang="en-US" sz="2400" dirty="0" smtClean="0">
                <a:latin typeface="Arial Rounded MT Bold" pitchFamily="34" charset="0"/>
              </a:rPr>
              <a:t>As a high school athletic director, you have been asked to make the argument that learning about character and sportsmanship in sports is an important objective of your school’s athletic programs. Outline for parents and community members the points to include in your presentation. </a:t>
            </a:r>
            <a:r>
              <a:rPr lang="en-US" sz="1400" dirty="0" smtClean="0">
                <a:latin typeface="Arial Rounded MT Bold" pitchFamily="34" charset="0"/>
              </a:rPr>
              <a:t>(Source: NFHS)</a:t>
            </a:r>
          </a:p>
        </p:txBody>
      </p:sp>
      <p:sp>
        <p:nvSpPr>
          <p:cNvPr id="87043" name="Subtitle 2"/>
          <p:cNvSpPr>
            <a:spLocks/>
          </p:cNvSpPr>
          <p:nvPr/>
        </p:nvSpPr>
        <p:spPr bwMode="auto">
          <a:xfrm>
            <a:off x="533400" y="3962400"/>
            <a:ext cx="8077200" cy="2438400"/>
          </a:xfrm>
          <a:prstGeom prst="rect">
            <a:avLst/>
          </a:prstGeom>
          <a:noFill/>
          <a:ln w="9525">
            <a:noFill/>
            <a:miter lim="800000"/>
            <a:headEnd/>
            <a:tailEnd/>
          </a:ln>
        </p:spPr>
        <p:txBody>
          <a:bodyPr lIns="0" rIns="18288"/>
          <a:lstStyle/>
          <a:p>
            <a:pPr marL="457200" indent="-342900">
              <a:spcBef>
                <a:spcPct val="20000"/>
              </a:spcBef>
              <a:buClr>
                <a:srgbClr val="9BBB59"/>
              </a:buClr>
              <a:buSzPct val="95000"/>
              <a:buFont typeface="Wingdings" pitchFamily="2" charset="2"/>
              <a:buChar char="Ø"/>
            </a:pPr>
            <a:r>
              <a:rPr lang="en-US" sz="2000" dirty="0">
                <a:latin typeface="Arial Rounded MT Bold" pitchFamily="34" charset="0"/>
              </a:rPr>
              <a:t>Explain why this is an essential part of your </a:t>
            </a:r>
            <a:r>
              <a:rPr lang="en-US" sz="2000" dirty="0" smtClean="0">
                <a:latin typeface="Arial Rounded MT Bold" pitchFamily="34" charset="0"/>
              </a:rPr>
              <a:t>entire athletic program</a:t>
            </a:r>
            <a:r>
              <a:rPr lang="en-US" sz="2000" dirty="0">
                <a:latin typeface="Arial Rounded MT Bold" pitchFamily="34" charset="0"/>
              </a:rPr>
              <a:t>. </a:t>
            </a:r>
          </a:p>
          <a:p>
            <a:pPr marL="457200" indent="-342900">
              <a:spcBef>
                <a:spcPct val="20000"/>
              </a:spcBef>
              <a:buClr>
                <a:srgbClr val="9BBB59"/>
              </a:buClr>
              <a:buSzPct val="95000"/>
              <a:buFont typeface="Wingdings" pitchFamily="2" charset="2"/>
              <a:buChar char="Ø"/>
            </a:pPr>
            <a:r>
              <a:rPr lang="en-US" sz="2000" dirty="0">
                <a:latin typeface="Arial Rounded MT Bold" pitchFamily="34" charset="0"/>
              </a:rPr>
              <a:t>How do athletes benefit? </a:t>
            </a:r>
          </a:p>
          <a:p>
            <a:pPr marL="457200" indent="-342900">
              <a:spcBef>
                <a:spcPct val="20000"/>
              </a:spcBef>
              <a:buClr>
                <a:srgbClr val="9BBB59"/>
              </a:buClr>
              <a:buSzPct val="95000"/>
              <a:buFont typeface="Wingdings" pitchFamily="2" charset="2"/>
              <a:buChar char="Ø"/>
            </a:pPr>
            <a:r>
              <a:rPr lang="en-US" sz="2000" dirty="0">
                <a:latin typeface="Arial Rounded MT Bold" pitchFamily="34" charset="0"/>
              </a:rPr>
              <a:t>What is the benefit for your school?</a:t>
            </a:r>
          </a:p>
          <a:p>
            <a:pPr marL="457200" indent="-342900">
              <a:spcBef>
                <a:spcPct val="20000"/>
              </a:spcBef>
              <a:buClr>
                <a:srgbClr val="9BBB59"/>
              </a:buClr>
              <a:buSzPct val="95000"/>
              <a:buFont typeface="Wingdings" pitchFamily="2" charset="2"/>
              <a:buChar char="Ø"/>
            </a:pPr>
            <a:r>
              <a:rPr lang="en-US" sz="2000" dirty="0">
                <a:latin typeface="Arial Rounded MT Bold" pitchFamily="34" charset="0"/>
              </a:rPr>
              <a:t>What is the benefit for your community?</a:t>
            </a:r>
          </a:p>
          <a:p>
            <a:pPr marL="457200" indent="-342900">
              <a:spcBef>
                <a:spcPct val="20000"/>
              </a:spcBef>
              <a:buClr>
                <a:srgbClr val="9BBB59"/>
              </a:buClr>
              <a:buSzPct val="95000"/>
              <a:buFont typeface="Wingdings" pitchFamily="2" charset="2"/>
              <a:buChar char="Ø"/>
            </a:pPr>
            <a:r>
              <a:rPr lang="en-US" sz="2000" dirty="0">
                <a:latin typeface="Arial Rounded MT Bold" pitchFamily="34" charset="0"/>
              </a:rPr>
              <a:t>What is your recommendation </a:t>
            </a:r>
            <a:r>
              <a:rPr lang="en-US" sz="2000" dirty="0" smtClean="0">
                <a:latin typeface="Arial Rounded MT Bold" pitchFamily="34" charset="0"/>
              </a:rPr>
              <a:t>on how schools could </a:t>
            </a:r>
            <a:r>
              <a:rPr lang="en-US" sz="2000" dirty="0">
                <a:latin typeface="Arial Rounded MT Bold" pitchFamily="34" charset="0"/>
              </a:rPr>
              <a:t>build character and </a:t>
            </a:r>
            <a:r>
              <a:rPr lang="en-US" sz="2000" dirty="0" smtClean="0">
                <a:latin typeface="Arial Rounded MT Bold" pitchFamily="34" charset="0"/>
              </a:rPr>
              <a:t>promote a sportsmanship program?</a:t>
            </a:r>
            <a:endParaRPr lang="en-US" sz="2400" dirty="0">
              <a:latin typeface="Arial Rounded MT Bold" pitchFamily="34" charset="0"/>
            </a:endParaRPr>
          </a:p>
        </p:txBody>
      </p:sp>
      <p:pic>
        <p:nvPicPr>
          <p:cNvPr id="5" name="Picture 3"/>
          <p:cNvPicPr>
            <a:picLocks noChangeAspect="1" noChangeArrowheads="1"/>
          </p:cNvPicPr>
          <p:nvPr/>
        </p:nvPicPr>
        <p:blipFill>
          <a:blip r:embed="rId3" cstate="print"/>
          <a:srcRect/>
          <a:stretch>
            <a:fillRect/>
          </a:stretch>
        </p:blipFill>
        <p:spPr bwMode="auto">
          <a:xfrm>
            <a:off x="152400" y="152400"/>
            <a:ext cx="2259106" cy="1066800"/>
          </a:xfrm>
          <a:prstGeom prst="rect">
            <a:avLst/>
          </a:prstGeom>
          <a:noFill/>
          <a:ln w="9525">
            <a:noFill/>
            <a:miter lim="800000"/>
            <a:headEnd/>
            <a:tailEnd/>
          </a:ln>
        </p:spPr>
      </p:pic>
    </p:spTree>
    <p:extLst>
      <p:ext uri="{BB962C8B-B14F-4D97-AF65-F5344CB8AC3E}">
        <p14:creationId xmlns:p14="http://schemas.microsoft.com/office/powerpoint/2010/main" val="2210553776"/>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AutoShape 2" descr="data:image/jpeg;base64,/9j/4AAQSkZJRgABAQAAAQABAAD/2wCEAAkGBxQQDxUUEBQUFhQVFBQUEBYVFRAVDxQUFBQWFhUUFBcZHCggGRslHBUVITEhJSkrLi46GB8zODMsNygtLisBCgoKDg0OGhAQGywkHyYsLDQ3NC8sLCwvNCwsMCw0LCwsLCw0LCwsLCwsLCwsLCwsLCwsLCwsLCwsLCwsLCwsLP/AABEIAO8A0wMBIgACEQEDEQH/xAAcAAEAAgMBAQEAAAAAAAAAAAAABgcBBAUDAgj/xABDEAACAgEDAgQCCAMFBQgDAAABAgMRAAQSIQUxEyJBUQZhBxQjMkJxgZEzUvAVYqHB0SRDcrHxNFN0grKz1OEWJWP/xAAYAQEAAwEAAAAAAAAAAAAAAAAAAQIDBP/EACQRAQEAAgICAgICAwAAAAAAAAABAhEDIRIxQWEyURQiBBNx/9oADAMBAAIRAxEAPwC8MYzOBjM4zGBnGMYDGMYDGMYDMZnGAxjGBjGZxgYxmcYGMZnGBjGZxgYxjM4GMYxgMZnGAxjGAxjGAxjGAxjGAxjGAxnF+JtfLp1jkjKbBIFmEnlj2uCFJccx+faN1MBu5Fcj0h+IYa+2JgPH8aljN9tsoJjb9GJyNwdbPDW6tIUMkrBEFbmbhVsgAk+gsjk8DPSKUMLUgg9iCCP3Gc/rWqg2mHUPs8RDV7l4HdleqBU0b9ODkjoo4YAqQQeQQbBHuDn1kGg0LRDcIV1EZNrPo3WOV1sm3EbId3uVL3zQXsPXTdRjeLxdHqpdq/eV3aaiO6yCa2FcWNyEfzAc5leWY/lE62mmM5vReqeOrBqEkZAkAuiGspIt87WAPfkFWU8qc8dR8SwLW1mk3NsTw1LIzUSafhCAFZiboBST2zTcQ7GM1em69NREJI72kkCwQfKSOx/Kx7gg+ubWSGMYwGMYwGYzOMDGMzjAYxjAYxjAYxjAYxjAYxjA+JYw6lWAZWBDAgFSDwQQe4yIano2o0R3aINLDf8AC3fbxi+yFjtkTvwaI/vGqk/VtYYNPJKqFzGjPsBAZtosgH8rzX6N1yHVoGhbnaGZG8sqhuxKn8Jo0wtW7gkZXLGZTVEIn6/p2fbJBDHNR4ni8Gb51uVSfT5fPOZ1PWg+TUx6mFSylJoZmmgDcbWha9sb+w2bueO+TL4xh1JIMcaT6cptlhMUUrht38QI1b1KkgqDfAoGzlfaeWLTsxUaiPdw0EkPg6QD8QWOZiwBrtdcjjMLx+Hq1be+nWPxAY0kaKTdKEaPUMqhGlZkCpLKndXWw+48gKRyCK8emwsTHNolVgEYSRAos1MQR4d0siht7gEhl8RxRBAGl02UGQVsLqb0qyGkkgJO+DebsANtAPAMYBIDknS6iBp5WfSho6Nz6WX7yFiF3Rk9wW7ckEngmyVp3Z4p+dpBL1Oo2eMDYxh0+rjYlJY9jO6RPGQGAkeYIb5Ab+9Y6T/ahC8h8J9PqNKHobYm1Aj8KQ1W1fIVuq86gUOMi+u1XifasNxEZDBrYSwAEtCx9RtPl9mIraC1+nTupNDDIqsWVdyKWo7kaq3DsTTUewJB4ANZWZWav6Tr3Fn/AAhpZIdEiTpslBk8QWrAsZXJYEHlTdi+aIsA8Z2c4HwNqWk0KlvwyTRpZs7IpnjUE+tBav5Z387ozMYxgMYxgMYxgMYxgMYxgMYxgMYxgMYzGAzBbBzyc+2Blnyt/iLRN05/FXc+k3EqLYNpWdrIRlIZEJNAqRV7TYrLBc/1ea+oiDqVcBlYFWUi1Knggg9xkWSwQ/pvxuaA8RX9PtwY3/WaJSp9OPCB98+ev/FXioYy8KRtQcRvJI8n9zc6IFX3ABJFjjPPVfRtAWuGWeJf5FMTovyTxEYqOTxZGdLQ/BeliUhohKWFM01SSEewvhR8lAylwy9eRv6Q2WKOT+EyWL3ROpqUgUAZNw2uvAD0ZBXLEcDn9S1hkCR7rY1tWQ7Zka1LRsw9KWw4A3bFu9gZpW30bw+JaT6lU9EuJ6H8qu6Fq/UnIprenbndYzqZIlk+wYvpUFKACySS0OTv9Ow9bzPLC492p3vqR8T60S+SvDq1kU+Uxqv3ge4scV7kr73ntqaWNdxEUagGONQG1Etn7xQDyWSeWBJLHykkE6M+l8NWkKzkgAsTP0xwxThLRfMa47e3txk4+jnpkZZm1MTDVq5eMzpKr7Nq+eJJOBtLlCy88ckXWVwwlvvpNqa/CWnaHQaeOQbXSGMSDjh9o3fmbu87GeSJnqM6lWcYxgMYxgMYxgMYxgMYxgMYxgMYxgMwcYrA+SM4nV+vLp5RGY3dim/ytp1ABYr/AL2RbPB7XndrKu+lixJIQTxonYcUFIMlNfe/9MpnbJuJk3dJUPiYUT4EtD18Xp//AMjjvmf/AMiX1glHtcmgH7XPn5r/ALTmB5kk+Xnksj0rnPtuqSGwZH9b87UfUDv2/wBcrvP6dH+h+kG67yB9Xm5//poPnz/H+WYbr1LZ08td/wCJ0/3/APEc3n5u/teQAfauR6je4rk8Vf6/rmU61N/3j/Pzn9PX3A/bI3n9H8d+k9J1xHmSJopUaTdsJbTMvlUsb8OViOFPcZBviXoCP1CVdNpvEARS4VC8Qmdi7WSdisQQSOPvX658fRy5aTQs3JbxSTye8Mxq+5/XO78Z9Lji1KSFpSk7MZYxIyRb1VKYFaYWByN1dzXJxcrcN1hZq6RQ9IQKXbRoqRyKrt4enYeXUCwu0ktQLLS3yNvpWTX6MOmokMj7WEu4RuHMu5AI432bXNpZbcRXNj2FQ3qkME32WkRY2iUkOZJhc9Hw0DFz2PJJ/ujteePSeqhxtGnSam2ys8jmdWDcbyZjY4qxSjmuO2eGeu0WLhn63p438NpU8TuUXzygfNFth+2ecnxFp0++7J7b4p0s+y7kFn5DK71nWTAEiULGrUFi0+1IiCebIXivU/nRJwvXjEN26AEc0JX+s8EAM4UbEHbuwFHkckY/kfqLeCyen9cgnfZHJ56LBGWSOQqOCyq4BIFjkcc50cqeX4hQyoZi6ljfmPg6vTvtP2sZB2uhAPmrm6IYHJx8IddOsSWyr+E4USICodWjVwWU/dcbqIBI4vi6GvHyeXwrZpIMYxmqDGMYDGMYDGMYDGMYDGMxganV+oLpdPJNJe2NC5AFsa7AfMnj9c4Wn6jq5KIm0at3MPhzPXuhnEgBI/mCV8jkg6hpUmieKVQySKyOp7FWBBH+OV71L4X1el82lczovIV6XVADsFPCyEVXO0/n658nnr+iZr5S/RfEH2qw6pPBlfiI7t+lmNXUMtC27+RgrcEgEC8in0jQ+LqJY9wVn0IVN1bbd51JJ9B93n0zV0HXV1kTQzruRrVvMyyo6tweaKSKw79wRfcZKvh+KPXQf7ZFDNNA7aeR3jjYtspkeiPLvR0evTeczwzvJLjeqt+N2oo/AupY0DD6HiSgO/BO3v8A1eRVk4qjfzr2sgf4f0Rn6H+Jui6bT6vTmGGKItHqN5jSOPdtaCt1AXVmu/fKA1A9OKHbgA13q/Ufrl5vysrr4c7l7ajdrHBHBqwtVVn58H88kUfwXqCotoADTfxGLUfUgCuLPtnEMYPb58eoHzPb9vn8rvn4V6RDNqIvHhjkH1Mld6K6jzQVt3CuxPb3xbdyHNlcZ00PgPSmKbRRsQShmDEEsL8GU7QT+n7Z2PpVvw4ArFbd9zAi1QR25Hzrj9c7Ot0+m0UijSaXT/WnB8IKkce1LAeSR1W1jFi/U3QF5Evinayj69I2pcNarsCaSM1zUaXuXv8AxGY/8srlljhPHfbju8rtBUi3bN21ImBMCtYWRRy0sguzHzwvdyefKedrWdQalSMg/aBYuIyVXcCwBVFoFAeBxwOMkU3QnkLLEXTcLldz5mAJssBt3bbNL8qzk9W6MUUNCpqJtzCtzldrKzH+YgMWPvR49Mw88bqJ8bGpFIGl3EDeFCruVWUAEk8WOTfce36ZiXXIACFjbmqJmqmYcgpNuUXXksL24sZrkngijwd3op4+9Y4oivQ/pznw2mLsVdyp2BkFEK99j77eCOPX2rmZ7K7raoiEmNfFiAp4Wid1APqFN+XvyPu1ZOSD6LetqJ2hUErOviLyrNGYo1UKWU+ZNgSjtFHg3eVyk8sHiNEVPhEkOQEOy+Cz3w5JACgc8nsDlnfRl0GVZG1k9gupWJSu12V/DLysPSzGtA81ye+b8eFxu/hS5bWVjMA5nNgxjGAxjGAxjGAxjGAzGZzGBiswUz7zg/FnXfqsYWMqJ5A3hb/uRqo888g9USwa7sSFHexF6EO65Ag6nqWjAChYDKe48cq28V7+GIb9Ofnkg+AJAz6sr2MkJPat31eMHt67Qn+GQnqki6ZWCs8jOwvdzLI7GgD/ADO7ux/N64AFWJ8HdKOk0iq9GVyZdQR2Mr1uAPqFAVAfZRnPxf2zufwtepI53x1Lt1Gm7cx6nk815tPyB75+apZT+R4Pp+mfob6Rn/2jTX28PUf+qDPzc7c+39ds01/at+HLUrcinr8v6/8Ar+jl79HncSQeBLHFekdXZxvZQWgP2UYItie26x+fbPz3u/q/lzlp6l2P1dLIBhO82BtQeGW5JFXwO/r61zTk3uaTzZbkWNC0EAJjZnkkoyzSNvmk9izeii7CrQF8AXzr6nURFLkF+E6TK3Fq0fI4rtV8fM5FNJ9mOKs9629/zoE17nOppdcCfPbDsR3FE5w5b3vas1rTuRa4EcEkHtt2kc/Id/8AP9M8ZZNp3Ch7fd2gewAsX65xF0509Krh4/8AdE2JFUdlcH1A43WboHvm9Bq1B867gfTgXX+X7ZSz9JcLVdDE8hkgPhRHeZNihoQ6tV01BTYPlXvyfL6+P9myyx6cTqUMoL6KbyhHBWyrJe5CykNV8cc2KHYnkWSHw9PYMxEEVec7n+zv2O1dzE+yHn1yzNX0aCaFYZokkjQLsVwGC7RSkX2IHqM7uLHzm2GXSpemdBlXXacRxt4qvHLIR9XVREJVEhLJO6mlYp2DUK5A4uVI6zndG+HdNoyx00QQsAGO52YgEkC2JNcnjOrnTjNTSrGZxjLBjGMBjGMBjGMBjGMBmMzjA1Oq9QTTQvLLe1BZoWzEmlVR6sSQAPUkZUup6oZHbVTAF2PlDcKgQkqvb7sfIFnk7343CpL9IszTTLAhpIQkso48zyFlX1F7EEjUQRbJ7ZGdF01dZroNMRUZLSTLVDwYaHh/kWKr+V5hyXyy8ImdTbufR/0Np3XW6kcD/sakD1BHjtY9QSF+RJ9Rlhlc9FSh8h29s53X+rppId7DcxO2JAaaRyLCg+gABJbsACfTNZJjNRCI/SKPt9NVmk1BoV6NB39xdZ+b/b29gff+hl0a3qD6jUrLMxYtHJss1FW6OvBj/CvsW8zdzxQylW5GZ45S5WujinVfJOWjq2IELCvLEA5ItlLlACOD6hfQ98q9loc+1j5/1zlrtpfFaJQSPs0LciyAd3596/rtXlvo5PT60k9j3qx2PYfqb/TNyOcf9c5Dako7KwI2tXzr8J79yCO596vtnqNXz357dufyo5y5Y1SVt9S1JoML8lMK+6eQGBo8kgmgfWqB427BnG9matqIKtQVZpCwvnigqNxRssOCLB48lyOByBwGs0SPxUDyLHl4/m71xm1rZwu1yQNvAUAmQkmwFHr+p49stqdRG0i6RK43a2NQGRvF08T/AHpx4bLPQJOwOOVa7vnlWINqQ6xHjSQMNjqrITwCGFjv8jlEjq7yyqs+5UojbvIEpXtGZEPAHNhTZqu157r1NFdR9W0pUHYyMheBCxIZ1VtwWgnJUDcGHA9duPO49VW9r2xlNdE+LZITGVkbYjUI5pwITCQQIhcdgKGSnJLWhB4y1OgdWXWQCVBt5dHUkEq8bFHWxwRYNH1BB9c6JlKq6OMYywYxjAYxjAYxjAYxjAYxjAqbq8pk6pOGPHisAObtIYAvAHPG4/qaza+FlEXWImaql008Seo8RXjkKg/8IP7HPj4+0zaXWmUFgmop1plUeNGioyFm4FoqEe9P3zn6nqkbaQXvMiyI2kZWUOk58qHdRIIJO4UeARWcmVuHLtb3isL4k66Yrh0/OoIBsqTFAjHmWU9rqyqXbED0siuOta9d3nLPZVJDKd07h2CmmNKATVpGNvJ4FVm3qdd4atTMzO2+aQgXLIwFtwKA4UBfQBR88jep1ce/zGud60+0hlO4MQTtPN8jaeeATlcuTzv0trUb+v1pbUqW4uOQeo/FEOKylw15bEM4kmG0hvs37EEjzx/PKo28Cr7fl+2acE1F8d3en2O3r683xXFcfv8AuP1t15QrR2CxaJdoUFi5FHaFAJY/kMqJF4/TLkOt8E+U0WhUd1VqLGwPS+Pf/THN3pbP1H1qJ9MxB1mmmjdfJ4gaSG9vOxj92x7EA1nI1usgqtHEdtAWrSuvJ77zdjn04F8DOzPqI0hDRN5wFCbyjQw2dpl20AXG6yxBIC8beb1NXABMqswZt4su/jxyAsAHfkhxTM5B7FQAAO+WOvtjdtGGoY97I5DEBpTHIIz7Km/naPf967Dx1moV9iqTy8ZBXkoC4G7nj1I5Hr+27HIAzSIqUQiOBFp1FtuGwqqUAZBstQpNIbsZ4ItGIDgloKA3faIxBVmHIYnaTfHIb3y2pvaPjTn9Q1ejWRlebUhkY8bIq3AnnypR55/U5rf2ppSW+31B3Bgfs0BO/hvw8cD27cZxPiPjWTgVZlf+bgAknsf9e3cZyrBPHrXr2/In0/P2zaY9NpxY1aXQ+gvqZo00zsRJG0m6TwwFVWj8x2AN/vLruSfTuLp+HOjrotOsKEkAsxJ7szsWZvlyTx6cDIF9GxDamAgFb0UhI9O+kqvlVf4ZaGX4/W3PZqmZzGZy4YxjAYxjAYxjAYxjAYxjA0+q9Mi1URinUMjVY5BBBsMpHKsDyCORlUfFHwWmhmgZZS0csrAhlp1CROw8yEK1V6rfHc1zceVl9KeqMztCoO3TReM/fczSh18tc0sYkJ/4x7HKZ+hEOkQyagEqQVAA3dhZFlB35qiT6bhxznpPI2lWeTy7kSLh7N+aTjivW/6GdXp0gigVe522fZmeyzDmzyWoG85HxE4Gn1R7HwY9tc/ib19DznDLvPr02xnrblaL4n1WqbbFBESoJJBZVA7WSTQHb1yFa7pMsEvhOhD8ccG7Fiq4N+4zraKFpOmyiIbmEyGXbyfD2tRI9t3/AC+WbHRopE1emWet3hkQBtgK2GEasSaHm9DyLHyzrkmO9NPLxt05Wu+Hp9OoeaMhLAJBU/oa+77c5LF+KX2wh9Jp38QfY718QkE7aBYk91/T29+L06KWGLWicOqmLa4exc3iLsJB+8QbP/XPsQsw6eVBK0BwDQKyk1fpV/44sl9q3Pft3NP8QtJN4aaDSGRSQwWFCVZSQSSVrjn5foMz1P4jbTMEm6do1Y0Ruhi2V7ghaP8A5eOPzzh7nddeIbMhkDHbYfw95L7R3r3+QN5q9agUaPThGlK2wRZFUbCdu7ZXO2/f2PzyvhESzc6ScfFRWIStoNGI3JVX8FBbeoDegz20PWJZlDwdN0RW6VljRSGU9wT2IPau1jOf1HSf7K8IaIhII2VVa5VkjZmcsncWrMOPZb75y9LNCNDB9Y8ZT4kgjMRSrtNwe+R6fueMjxl9I8pr00NXpJdTq5VER8Z3YlOdykklh7/L8j29RodQ6dLA+2VWVuW83Yg/iH83N85JJtSw1mqaSMSpsKTCNtriPyhXBr8rvg83xeaXWkXwYGjaTwmDhEkVd6FW5WxVg7v0vNI0x5N5SLd+jgXqNN8tC/t2J0lA+1ZZ+Vt9HaVqNP7fUH9QT97S9+MsrJ4/xc+XumMYzRUxjGAxjGAxjGAxjGAxjGAytPjxDB1KOVeVng2sDRG/TvYFV6rLX/lya/EfXU0UO9/M7HbDGD55Xqwo9h6ljwoBJ7ZWf9s+K7SyMHnIpmF7IwQSI4Q1bV/Lk0CSTmPNlJjpOM7ammZSikAohFoOSAvoB6kDt3v55r6+ISrNEwYLKkfmEZJ4Zye3pwPX1GNdrju2gEsAAqKBaKAAoJPEa8cXWeel1LysItOjaifm0UvUd+jfgSuV3tRI9Oazmwwyt3F7lIj+h6OI3Hhatg5seSK2odwAHo8j244zUm+H98jM2okMgNuTES6n2Pn49KGXF036O90N6yVxOfuGB2WPTjnyxhrD3fmLg3x7ZEY+pTRu0fi+IiyPHG+0COTaxAZVIMYPB422asHtnRl5Y9k5Lai2o6FNMoSXUTsqjgfVwR+o3fPubOfMXSfAVo11skakWFKItg1ZCl+Ow5Htk51XWJ1jZpNQyIndVttQaUNx+FAbFHn22jJz8E9EeJG1Gq51EwHlJJ8CEcpACfW7LH1J+QyvHcs/+GV10orR9ESKQPDrNr+rAR2QTzxv/wBfTPTV9J3ndJrtxB3rax0GoC/4orsO3t+ufpjYM4vxqn/63VfLTyn9kJ/yzW4fO0eb89/2OokZ/rtO12xSLs1h7t/m3P8A1xJ0SMhV+uoVViygiPgtySDvPsPftlsfCGsbU9TtmLrFDOoLEsGfxIA22/QdvzsemWIIh7ZGEtm7Tyfm76gol8VNdUnbeViJYdiGuSuw9vT35z41nS0ma5NaGPYWkdVz6eLQ9ew9fXP0r4Q9h+wx4Y9hk+H2TOxWv0eaqNtciRurbNJKvDKWoSaet1djQyzc+Qo9s+stjPGaVt2YxjLIMYxgMYxgMYxgMYxgMYxgV99JIP1rT3e1odQor0bdCTR99o/wPbI1polVAkfAJJ55JZiSWLdyee/5dxk1+lBV+qRsxAqdQD/xI4b0Ppf7ZB+kSf7JGf7qA1v/AAqAewHt/iM5P8iXe18G18D/AAqvUA76gsIY3UNGu1XlmZFkbxHUbtqiRRV36WAKy1OndOi00YjgjSNB2VFCr+w/55G/ozF6SV/wvqpyn5KVj/5o37ZLs6cfTNDfpC+JBp4jBE4WV03Svx9jCbBcX+NqKr+p/Dlb9MiPhhlBoDy/euhdXQ2kgcEr+Xpk2+kT4dkaRtRGryRyIi6hEI8ZPCJKTR3dkXytURd13yJdB1iEBA27YErcVLFKpSQCdosVR5Fc5z89ul8fbb+E+kNrtWvdoYpVl1b8eGZUA8OBD+KtqWfZeausubIP8G6oaMnTuNsUsjSaV/w75SWfTuewcNu2k/eHHcEZNbzfj14zSve+33ecr4sF6DU/+Hm/9ts6YOeet0wlieN/uujI1GjTAg1+hy4r/wCjWO9VIQKRdOixCxe1nPm499n7AH1oWPke+Fvhk6JpGaYyl1jQeQIFSLfXAJtjvNngcDgZIcrjNTQYxjLBjGMBjGMBjGMBjGMBjGMBjGMBjGMCuvpXlaRoIYt24B5WKXvTcPCVhXN7Wmrv908HODCq0qooVBt2c8KoFKOeaAH9HOz9KnTmSQaleRJD4D7vLGjx+JJCzPY2As7LZoWR5hkbjnVUXfSoABvabTNdCrJVzZNd6OcnPLtfBLfh74g/s/SiGaCVhG8gWSI6dkeNnZ0YAyBi1GiKu+w5GTbpfUY9TEJYG3I1gGiCCDTKykAqwIIIIsZSetGnk/7MyOzLUccOokefxFN7hHyJQTt7nim/W0/o/wClyabQqs4qV2aWQGrUv2B+e0Lf+ffNuLK5TdUvV0kdZVn0ifDSwzLPHSxzybW5I8DVNyk0Zo7RIRtcAUx2+95amaPWumJq9O8Mt7XWrH3lPdXU+4IBH5ZpZuCsOkawNpftQrBl2yxOpK2B5lKkc0bHPt8sS6loF3xwzRD8BjbX+Fyf+7SXZz/w3yM6rfAWpIKs2lbm94GqjZ64t0jcAGvUG/nnqfgTUuCrS6dVJBJUax2Uht1oWlsdhxdd85pxZy9LXKVrfCvxRqTqIYnkSZZpXR1YMNRDtjL7TaIeAt+YN37+psvIL8I/AT6TV/WZ5/EYKQoCnk7fDDszGz5B2rjd3IGTvOmSydqQxjGSljGZxgMYxgMYxgMYxgMYxgMYxgMYxgMYxgYZQQQQCDwQeQQe4OaEPQ9Mj7008Cse7CKIN+4F50MYHyEA7Ae36Z9YxgMYxgMYxgMYxgMYxgMYxgMYxgMYxgMYxgMYxgMYxgMYxgMYxgMYxgMYxgMYxgMYxgMYxgMYxgMYxgMYxgMYxgMYxgMYxgf/2Q=="/>
          <p:cNvSpPr>
            <a:spLocks noChangeAspect="1" noChangeArrowheads="1"/>
          </p:cNvSpPr>
          <p:nvPr/>
        </p:nvSpPr>
        <p:spPr bwMode="auto">
          <a:xfrm>
            <a:off x="63500"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 name="AutoShape 4" descr="data:image/jpeg;base64,/9j/4AAQSkZJRgABAQAAAQABAAD/2wCEAAkGBg8OEBMUERQVFRAQEhcVERAVFxgYEhYVFhQYFBQZFBIfHSYfFx0vHBYVIC8sJic1LC0sGB49NzArNSorLCkBCQoKDgwOGg8PGTUkHSUuKTUpKSwsLCksLCkvLCwpNCwtNS8vLiopLCkpNDMtLSksLikpLSw0NCksLCosKSwpLf/AABEIAEUAlAMBIgACEQEDEQH/xAAcAAEAAwADAQEAAAAAAAAAAAAABQYHAQIEAwj/xAA6EAABAwIDBAcFBwQDAAAAAAABAAIDBBEFEiEGMUFRBxMiMmFxgRQjM1KhQmKRscHR8BWCk8IkQ3L/xAAaAQEAAgMBAAAAAAAAAAAAAAAAAQIDBQYE/8QAKhEAAgEDAgQEBwAAAAAAAAAAAAECAwQRBRIhMUFREyJhcRUyQlORwdH/2gAMAwEAAhEDEQA/AMeREXlN4EREAREQBEU7s1sfU4i60YyxjvzO0YP3PgFEpKCzIg8eB4DPXy9VAAX5S6znBosN+pUjW9H+Jwi5p3OHNln/AEGqtEFXhmCOtBmqq62XMO40nQgW3eQufFXrCppq6ltVQugc8d0OIPMObY5mHz1Wqur+dFqePJ68yyjkxjCdiq2rzdUwXYbPa5wa5p8WHUfgpN3RTiY+xH/karVR/wBYo68U4PtELtWySi9ogdbybwRyvvtotDXjvtWqW7Thhp8iYxyYJV9H+JxXvTvIHFlnfQG6g6ijkiNpGOYRvDmkH8Cv0s+9jbfbS+6/C4VfxrFYI4mtrRDI10nVy5SC2MOuGuyO7W+wNt11NnrMq/Bw/AlHBgaLQdrejB8d5aL3kJF+qBu9vHsfO36+az9zCDY6EbxxW8o1oVlmDKnCIiygIiIAiIgCIiAIiv2xWyUUcRr67SnjGaOMjv8AJxHEX3Dj5LHUqKnHLB12U2EYI/a8QIjpmjM2N2heOBdxA5AalS4nrcYHVUTfZcOb2estlzjdbTf5D1KkqHDZsakE9W0somG9PS/P99/814ab7tFE1jQ1oAa0WDQLADkAubvdTVF4fGfbpH+suo5ITZ7YukoACxgdKN8zxd9/D5fRTq6VE4jY57u6xpcfJoJP0C8mBV5qaaKU75GZjbxJXO1pVq8XWm8rJkWFwPeuEReJtssFDY7shR1w97GM/CVvZkHrx9VMqs122wikeOomMUbfiCN/bdyZpYN5knyC99jCvKeaDw0Vk11PLHTYphrQ2LLV0sYs1hGSdrRwB+19VHYmzCcYje5x9nqYmlz7jLKMouczf+wacNVaNn9qYa9oMbXh1rvY5jrMPIvtlv6r57SbGUuIC8gyygWEzO//AHfMPNbmneeFV23C2y7r99zHtyuBh+NYNJSPDXEOa9gfFI3uvY7uuHH0OoUerd0iywNlhp4TmbRwCIuve7sxcfzVRXWU5boqRjCIiuSEREARF3hhc9wa0Xc4gADeSTYIQWro82S9vnzSD/jw2L/vH7LP38Fo4w8YnM17gP6fTm0MY0bM9uheR8gtYc/JfTCcAFNTR0bNCW5qqRu/XvAHm7Vo+6CrHFG1jQ1oAa0WDRuAG4ALktR1HEnt59PRd/dmSMcnay5XCLlm3J5ZmPLi1KZoJY26Okie0Hxc0gKu9GmJdZRCJ3xaVxje07wLkt0/EehVsVaxTZ+aGc1dDYTOHv6dxtHMP0d4/wAO1s6kKlGVtN4zxT9SjWHksq5UVg+0UNV2dY529+nk0kafAHvDxClFr61CdGW2aLJ5C8U2MRteWA5nMF5SDZkTd95H7hpw3rybX4w6jo5ZWd8ANYTuDnHKD6Xuqdt85tJhkUUEjT10gMzg4F8l2lznHW5BNvotvptj4qU5dXhFJyxwPjj/AEuFshZRsaY2n4jwe1/5aCLDz1Uu7pBzYU6pc0MmcXRMaDoZLb28bAG/osaXd0zi0NLiWtJLW30BO+w4bl1UtNoNRW3l1Me5nVzrrhEWwKhERCQiIgCuXRjQRGpM87mNipm3BeQB1jrhtr7yACfRU1LqlSG+LjnGSDcsQ6SMMpybPMjibnqm3ud3eNh+BUFVdM8Q+HTuPIveB9AFlSLWw0i1XzRz7ltzNEk6Zqk92CIcrlxXyb0x1l9YoSOXaH1uqAiz/DrX7aGWaTB00SfbpmHxa8j8wpai6YqR/wAWKVniLPH6LIEWOelWkvox7DczfaXaTC661pInO4NkAa8HwDv0X1xbbGhoniOaUNfYdkNLsotpmsNF+fbrs95cbkknmdSvNLRKMn5pNrsTvZ+h6+lgxOkcwPDop29mRutjvBHiCqVhuw0tNHJDLRxVWd146jrAwjgA7UOA46czvVP2N2zlw2Ti6nefeRf7N5O/NX7aLpWpoWAUvvZXNuHEEMZf5uJPgvPC2urSfhUVmD79A2nxZU9tNnqTDYWR5c9ZP23SXIjjaDqI2+J01ubBUlSWObQ1FfIHzuzOaLNAAAaL3sAPNRq39GM4wSm8vqVCIiyAIiIAiIgCIiAIiIAiIgCIiAIiIAiIpICIigkIiIAiIgP/2Q=="/>
          <p:cNvSpPr>
            <a:spLocks noChangeAspect="1" noChangeArrowheads="1"/>
          </p:cNvSpPr>
          <p:nvPr/>
        </p:nvSpPr>
        <p:spPr bwMode="auto">
          <a:xfrm>
            <a:off x="215900"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 name="AutoShape 6" descr="data:image/jpeg;base64,/9j/4AAQSkZJRgABAQAAAQABAAD/2wCEAAkGBg8OEBMUERQVFRAQEhcVERAVFxgYEhYVFhQYFBQZFBIfHSYfFx0vHBYVIC8sJic1LC0sGB49NzArNSorLCkBCQoKDgwOGg8PGTUkHSUuKTUpKSwsLCksLCkvLCwpNCwtNS8vLiopLCkpNDMtLSksLikpLSw0NCksLCosKSwpLf/AABEIAEUAlAMBIgACEQEDEQH/xAAcAAEAAwADAQEAAAAAAAAAAAAABQYHAQIEAwj/xAA6EAABAwIDBAcFBwQDAAAAAAABAAIDBBEFEiEGMUFRBxMiMmFxgRQjM1KhQmKRscHR8BWCk8IkQ3L/xAAaAQEAAgMBAAAAAAAAAAAAAAAAAQIDBQYE/8QAKhEAAgEDAgQEBwAAAAAAAAAAAAECAwQRBRIhMUFREyJhcRUyQlORwdH/2gAMAwEAAhEDEQA/AMeREXlN4EREAREQBEU7s1sfU4i60YyxjvzO0YP3PgFEpKCzIg8eB4DPXy9VAAX5S6znBosN+pUjW9H+Jwi5p3OHNln/AEGqtEFXhmCOtBmqq62XMO40nQgW3eQufFXrCppq6ltVQugc8d0OIPMObY5mHz1Wqur+dFqePJ68yyjkxjCdiq2rzdUwXYbPa5wa5p8WHUfgpN3RTiY+xH/karVR/wBYo68U4PtELtWySi9ogdbybwRyvvtotDXjvtWqW7Thhp8iYxyYJV9H+JxXvTvIHFlnfQG6g6ijkiNpGOYRvDmkH8Cv0s+9jbfbS+6/C4VfxrFYI4mtrRDI10nVy5SC2MOuGuyO7W+wNt11NnrMq/Bw/AlHBgaLQdrejB8d5aL3kJF+qBu9vHsfO36+az9zCDY6EbxxW8o1oVlmDKnCIiygIiIAiIgCIiAIiv2xWyUUcRr67SnjGaOMjv8AJxHEX3Dj5LHUqKnHLB12U2EYI/a8QIjpmjM2N2heOBdxA5AalS4nrcYHVUTfZcOb2estlzjdbTf5D1KkqHDZsakE9W0somG9PS/P99/814ab7tFE1jQ1oAa0WDQLADkAubvdTVF4fGfbpH+suo5ITZ7YukoACxgdKN8zxd9/D5fRTq6VE4jY57u6xpcfJoJP0C8mBV5qaaKU75GZjbxJXO1pVq8XWm8rJkWFwPeuEReJtssFDY7shR1w97GM/CVvZkHrx9VMqs122wikeOomMUbfiCN/bdyZpYN5knyC99jCvKeaDw0Vk11PLHTYphrQ2LLV0sYs1hGSdrRwB+19VHYmzCcYje5x9nqYmlz7jLKMouczf+wacNVaNn9qYa9oMbXh1rvY5jrMPIvtlv6r57SbGUuIC8gyygWEzO//AHfMPNbmneeFV23C2y7r99zHtyuBh+NYNJSPDXEOa9gfFI3uvY7uuHH0OoUerd0iywNlhp4TmbRwCIuve7sxcfzVRXWU5boqRjCIiuSEREARF3hhc9wa0Xc4gADeSTYIQWro82S9vnzSD/jw2L/vH7LP38Fo4w8YnM17gP6fTm0MY0bM9uheR8gtYc/JfTCcAFNTR0bNCW5qqRu/XvAHm7Vo+6CrHFG1jQ1oAa0WDRuAG4ALktR1HEnt59PRd/dmSMcnay5XCLlm3J5ZmPLi1KZoJY26Okie0Hxc0gKu9GmJdZRCJ3xaVxje07wLkt0/EehVsVaxTZ+aGc1dDYTOHv6dxtHMP0d4/wAO1s6kKlGVtN4zxT9SjWHksq5UVg+0UNV2dY529+nk0kafAHvDxClFr61CdGW2aLJ5C8U2MRteWA5nMF5SDZkTd95H7hpw3rybX4w6jo5ZWd8ANYTuDnHKD6Xuqdt85tJhkUUEjT10gMzg4F8l2lznHW5BNvotvptj4qU5dXhFJyxwPjj/AEuFshZRsaY2n4jwe1/5aCLDz1Uu7pBzYU6pc0MmcXRMaDoZLb28bAG/osaXd0zi0NLiWtJLW30BO+w4bl1UtNoNRW3l1Me5nVzrrhEWwKhERCQiIgCuXRjQRGpM87mNipm3BeQB1jrhtr7yACfRU1LqlSG+LjnGSDcsQ6SMMpybPMjibnqm3ud3eNh+BUFVdM8Q+HTuPIveB9AFlSLWw0i1XzRz7ltzNEk6Zqk92CIcrlxXyb0x1l9YoSOXaH1uqAiz/DrX7aGWaTB00SfbpmHxa8j8wpai6YqR/wAWKVniLPH6LIEWOelWkvox7DczfaXaTC661pInO4NkAa8HwDv0X1xbbGhoniOaUNfYdkNLsotpmsNF+fbrs95cbkknmdSvNLRKMn5pNrsTvZ+h6+lgxOkcwPDop29mRutjvBHiCqVhuw0tNHJDLRxVWd146jrAwjgA7UOA46czvVP2N2zlw2Ti6nefeRf7N5O/NX7aLpWpoWAUvvZXNuHEEMZf5uJPgvPC2urSfhUVmD79A2nxZU9tNnqTDYWR5c9ZP23SXIjjaDqI2+J01ubBUlSWObQ1FfIHzuzOaLNAAAaL3sAPNRq39GM4wSm8vqVCIiyAIiIAiIgCIiAIiIAiIgCIiAIiIAiIpICIigkIiIAiIgP/2Q=="/>
          <p:cNvSpPr>
            <a:spLocks noChangeAspect="1" noChangeArrowheads="1"/>
          </p:cNvSpPr>
          <p:nvPr/>
        </p:nvSpPr>
        <p:spPr bwMode="auto">
          <a:xfrm>
            <a:off x="368300"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20" name="Picture 3"/>
          <p:cNvPicPr>
            <a:picLocks noChangeAspect="1" noChangeArrowheads="1"/>
          </p:cNvPicPr>
          <p:nvPr/>
        </p:nvPicPr>
        <p:blipFill>
          <a:blip r:embed="rId3" cstate="print"/>
          <a:srcRect/>
          <a:stretch>
            <a:fillRect/>
          </a:stretch>
        </p:blipFill>
        <p:spPr bwMode="auto">
          <a:xfrm>
            <a:off x="152400" y="152400"/>
            <a:ext cx="2259106" cy="1066800"/>
          </a:xfrm>
          <a:prstGeom prst="rect">
            <a:avLst/>
          </a:prstGeom>
          <a:noFill/>
          <a:ln w="9525">
            <a:noFill/>
            <a:miter lim="800000"/>
            <a:headEnd/>
            <a:tailEnd/>
          </a:ln>
        </p:spPr>
      </p:pic>
      <p:pic>
        <p:nvPicPr>
          <p:cNvPr id="3076" name="Picture 4" descr="http://www.be.wednet.edu/cms/lib2/WA01001601/Centricity/ModuleInstance/5087/large/2014%20Northwest%20Forum%20Group%20Pic.jpg?rnd=0.820913062347524">
            <a:hlinkClick r:id="rId4"/>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l="5779" t="15876" r="3250" b="20333"/>
          <a:stretch/>
        </p:blipFill>
        <p:spPr bwMode="auto">
          <a:xfrm>
            <a:off x="740508" y="3809999"/>
            <a:ext cx="7523021" cy="2971801"/>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1447800" y="1202507"/>
            <a:ext cx="6324600" cy="2031325"/>
          </a:xfrm>
          <a:prstGeom prst="rect">
            <a:avLst/>
          </a:prstGeom>
          <a:noFill/>
          <a:ln cmpd="thickThin">
            <a:noFill/>
          </a:ln>
        </p:spPr>
        <p:txBody>
          <a:bodyPr wrap="square" rtlCol="0">
            <a:spAutoFit/>
          </a:bodyPr>
          <a:lstStyle/>
          <a:p>
            <a:pPr algn="ctr"/>
            <a:r>
              <a:rPr lang="en-US" sz="4200" dirty="0" smtClean="0">
                <a:latin typeface="Arial Rounded MT Bold" panose="020F0704030504030204" pitchFamily="34" charset="0"/>
              </a:rPr>
              <a:t>“The strength of the group is the strength of the leaders.”</a:t>
            </a:r>
            <a:endParaRPr lang="en-US" sz="4200" dirty="0">
              <a:latin typeface="Arial Rounded MT Bold" panose="020F0704030504030204" pitchFamily="34" charset="0"/>
            </a:endParaRPr>
          </a:p>
        </p:txBody>
      </p:sp>
      <p:sp>
        <p:nvSpPr>
          <p:cNvPr id="6" name="TextBox 5"/>
          <p:cNvSpPr txBox="1"/>
          <p:nvPr/>
        </p:nvSpPr>
        <p:spPr>
          <a:xfrm>
            <a:off x="5257801" y="3200400"/>
            <a:ext cx="3352799" cy="523220"/>
          </a:xfrm>
          <a:prstGeom prst="rect">
            <a:avLst/>
          </a:prstGeom>
          <a:noFill/>
        </p:spPr>
        <p:txBody>
          <a:bodyPr wrap="square" rtlCol="0">
            <a:spAutoFit/>
          </a:bodyPr>
          <a:lstStyle/>
          <a:p>
            <a:pPr algn="ctr"/>
            <a:r>
              <a:rPr lang="en-US" sz="2800" dirty="0" smtClean="0">
                <a:latin typeface="Arial Rounded MT Bold" panose="020F0704030504030204" pitchFamily="34" charset="0"/>
              </a:rPr>
              <a:t>Vince Lombardi</a:t>
            </a:r>
            <a:endParaRPr lang="en-US" sz="2800" dirty="0">
              <a:latin typeface="Arial Rounded MT Bold" panose="020F0704030504030204" pitchFamily="34" charset="0"/>
            </a:endParaRPr>
          </a:p>
        </p:txBody>
      </p:sp>
    </p:spTree>
    <p:extLst>
      <p:ext uri="{BB962C8B-B14F-4D97-AF65-F5344CB8AC3E}">
        <p14:creationId xmlns:p14="http://schemas.microsoft.com/office/powerpoint/2010/main" val="42389465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circle(in)">
                                      <p:cBhvr>
                                        <p:cTn id="7"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2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89089" name="Subtitle 2"/>
          <p:cNvSpPr>
            <a:spLocks noGrp="1"/>
          </p:cNvSpPr>
          <p:nvPr>
            <p:ph type="subTitle" idx="1"/>
          </p:nvPr>
        </p:nvSpPr>
        <p:spPr>
          <a:xfrm>
            <a:off x="304800" y="1295400"/>
            <a:ext cx="8610600" cy="4953000"/>
          </a:xfrm>
        </p:spPr>
        <p:txBody>
          <a:bodyPr/>
          <a:lstStyle/>
          <a:p>
            <a:pPr marR="0" algn="ctr" eaLnBrk="1" hangingPunct="1"/>
            <a:r>
              <a:rPr lang="en-US" sz="3600" i="1" dirty="0" smtClean="0">
                <a:latin typeface="Arial Rounded MT Bold" pitchFamily="34" charset="0"/>
              </a:rPr>
              <a:t>Development Phase Four:</a:t>
            </a:r>
          </a:p>
          <a:p>
            <a:pPr marR="0" algn="ctr" eaLnBrk="1" hangingPunct="1"/>
            <a:r>
              <a:rPr lang="en-US" sz="2800" dirty="0" smtClean="0">
                <a:latin typeface="Arial Rounded MT Bold" pitchFamily="34" charset="0"/>
              </a:rPr>
              <a:t>Evaluate </a:t>
            </a:r>
            <a:r>
              <a:rPr lang="en-US" sz="2800" dirty="0">
                <a:latin typeface="Arial Rounded MT Bold" pitchFamily="34" charset="0"/>
              </a:rPr>
              <a:t>Y</a:t>
            </a:r>
            <a:r>
              <a:rPr lang="en-US" sz="2800" dirty="0" smtClean="0">
                <a:latin typeface="Arial Rounded MT Bold" pitchFamily="34" charset="0"/>
              </a:rPr>
              <a:t>our </a:t>
            </a:r>
            <a:r>
              <a:rPr lang="en-US" sz="2800" dirty="0">
                <a:latin typeface="Arial Rounded MT Bold" pitchFamily="34" charset="0"/>
              </a:rPr>
              <a:t>S</a:t>
            </a:r>
            <a:r>
              <a:rPr lang="en-US" sz="2800" dirty="0" smtClean="0">
                <a:latin typeface="Arial Rounded MT Bold" pitchFamily="34" charset="0"/>
              </a:rPr>
              <a:t>chool</a:t>
            </a:r>
          </a:p>
          <a:p>
            <a:pPr marR="0" algn="ctr" eaLnBrk="1" hangingPunct="1"/>
            <a:endParaRPr lang="en-US" sz="2400" dirty="0" smtClean="0">
              <a:latin typeface="Arial Rounded MT Bold" pitchFamily="34" charset="0"/>
            </a:endParaRPr>
          </a:p>
        </p:txBody>
      </p:sp>
      <p:pic>
        <p:nvPicPr>
          <p:cNvPr id="89091" name="Picture 5" descr="vl3">
            <a:hlinkClick r:id="rId3"/>
          </p:cNvPr>
          <p:cNvPicPr>
            <a:picLocks noChangeAspect="1" noChangeArrowheads="1"/>
          </p:cNvPicPr>
          <p:nvPr/>
        </p:nvPicPr>
        <p:blipFill>
          <a:blip r:embed="rId4" cstate="print"/>
          <a:srcRect/>
          <a:stretch>
            <a:fillRect/>
          </a:stretch>
        </p:blipFill>
        <p:spPr bwMode="auto">
          <a:xfrm>
            <a:off x="2444750" y="5433219"/>
            <a:ext cx="539750" cy="655638"/>
          </a:xfrm>
          <a:prstGeom prst="rect">
            <a:avLst/>
          </a:prstGeom>
          <a:noFill/>
          <a:ln w="9525">
            <a:noFill/>
            <a:miter lim="800000"/>
            <a:headEnd/>
            <a:tailEnd/>
          </a:ln>
        </p:spPr>
      </p:pic>
      <p:pic>
        <p:nvPicPr>
          <p:cNvPr id="89092" name="Picture 6" descr="vl4">
            <a:hlinkClick r:id="rId5"/>
          </p:cNvPr>
          <p:cNvPicPr>
            <a:picLocks noChangeAspect="1" noChangeArrowheads="1"/>
          </p:cNvPicPr>
          <p:nvPr/>
        </p:nvPicPr>
        <p:blipFill>
          <a:blip r:embed="rId6" cstate="print"/>
          <a:srcRect/>
          <a:stretch>
            <a:fillRect/>
          </a:stretch>
        </p:blipFill>
        <p:spPr bwMode="auto">
          <a:xfrm>
            <a:off x="3352800" y="4370387"/>
            <a:ext cx="676275" cy="660400"/>
          </a:xfrm>
          <a:prstGeom prst="rect">
            <a:avLst/>
          </a:prstGeom>
          <a:noFill/>
          <a:ln w="9525">
            <a:noFill/>
            <a:miter lim="800000"/>
            <a:headEnd/>
            <a:tailEnd/>
          </a:ln>
        </p:spPr>
      </p:pic>
      <p:pic>
        <p:nvPicPr>
          <p:cNvPr id="89093" name="Picture 7" descr="vl6">
            <a:hlinkClick r:id="rId7"/>
          </p:cNvPr>
          <p:cNvPicPr>
            <a:picLocks noChangeAspect="1" noChangeArrowheads="1"/>
          </p:cNvPicPr>
          <p:nvPr/>
        </p:nvPicPr>
        <p:blipFill>
          <a:blip r:embed="rId8" cstate="print"/>
          <a:srcRect/>
          <a:stretch>
            <a:fillRect/>
          </a:stretch>
        </p:blipFill>
        <p:spPr bwMode="auto">
          <a:xfrm>
            <a:off x="5127625" y="4343400"/>
            <a:ext cx="511175" cy="658813"/>
          </a:xfrm>
          <a:prstGeom prst="rect">
            <a:avLst/>
          </a:prstGeom>
          <a:noFill/>
          <a:ln w="9525">
            <a:noFill/>
            <a:miter lim="800000"/>
            <a:headEnd/>
            <a:tailEnd/>
          </a:ln>
        </p:spPr>
      </p:pic>
      <p:pic>
        <p:nvPicPr>
          <p:cNvPr id="89094" name="Picture 8" descr="vl2">
            <a:hlinkClick r:id="rId9"/>
          </p:cNvPr>
          <p:cNvPicPr>
            <a:picLocks noChangeAspect="1" noChangeArrowheads="1"/>
          </p:cNvPicPr>
          <p:nvPr/>
        </p:nvPicPr>
        <p:blipFill>
          <a:blip r:embed="rId10" cstate="print"/>
          <a:srcRect/>
          <a:stretch>
            <a:fillRect/>
          </a:stretch>
        </p:blipFill>
        <p:spPr bwMode="auto">
          <a:xfrm>
            <a:off x="1905000" y="4038600"/>
            <a:ext cx="539750" cy="655638"/>
          </a:xfrm>
          <a:prstGeom prst="rect">
            <a:avLst/>
          </a:prstGeom>
          <a:noFill/>
          <a:ln w="9525">
            <a:noFill/>
            <a:miter lim="800000"/>
            <a:headEnd/>
            <a:tailEnd/>
          </a:ln>
        </p:spPr>
      </p:pic>
      <p:pic>
        <p:nvPicPr>
          <p:cNvPr id="89095" name="Picture 9" descr="vl1">
            <a:hlinkClick r:id="rId11"/>
          </p:cNvPr>
          <p:cNvPicPr>
            <a:picLocks noChangeAspect="1" noChangeArrowheads="1"/>
          </p:cNvPicPr>
          <p:nvPr/>
        </p:nvPicPr>
        <p:blipFill>
          <a:blip r:embed="rId12" cstate="print"/>
          <a:srcRect/>
          <a:stretch>
            <a:fillRect/>
          </a:stretch>
        </p:blipFill>
        <p:spPr bwMode="auto">
          <a:xfrm>
            <a:off x="530225" y="3505200"/>
            <a:ext cx="612775" cy="663575"/>
          </a:xfrm>
          <a:prstGeom prst="rect">
            <a:avLst/>
          </a:prstGeom>
          <a:noFill/>
          <a:ln w="9525">
            <a:noFill/>
            <a:miter lim="800000"/>
            <a:headEnd/>
            <a:tailEnd/>
          </a:ln>
        </p:spPr>
      </p:pic>
      <p:pic>
        <p:nvPicPr>
          <p:cNvPr id="89096" name="Picture 10" descr="vl12">
            <a:hlinkClick r:id="rId13"/>
          </p:cNvPr>
          <p:cNvPicPr>
            <a:picLocks noChangeAspect="1" noChangeArrowheads="1"/>
          </p:cNvPicPr>
          <p:nvPr/>
        </p:nvPicPr>
        <p:blipFill>
          <a:blip r:embed="rId14" cstate="print"/>
          <a:srcRect/>
          <a:stretch>
            <a:fillRect/>
          </a:stretch>
        </p:blipFill>
        <p:spPr bwMode="auto">
          <a:xfrm>
            <a:off x="7239000" y="5105400"/>
            <a:ext cx="785813" cy="655638"/>
          </a:xfrm>
          <a:prstGeom prst="rect">
            <a:avLst/>
          </a:prstGeom>
          <a:noFill/>
          <a:ln w="9525">
            <a:noFill/>
            <a:miter lim="800000"/>
            <a:headEnd/>
            <a:tailEnd/>
          </a:ln>
        </p:spPr>
      </p:pic>
      <p:pic>
        <p:nvPicPr>
          <p:cNvPr id="89097" name="Picture 11" descr="vl9">
            <a:hlinkClick r:id="rId15"/>
          </p:cNvPr>
          <p:cNvPicPr>
            <a:picLocks noChangeAspect="1" noChangeArrowheads="1"/>
          </p:cNvPicPr>
          <p:nvPr/>
        </p:nvPicPr>
        <p:blipFill>
          <a:blip r:embed="rId16" cstate="print"/>
          <a:srcRect/>
          <a:stretch>
            <a:fillRect/>
          </a:stretch>
        </p:blipFill>
        <p:spPr bwMode="auto">
          <a:xfrm>
            <a:off x="6324600" y="2819400"/>
            <a:ext cx="822325" cy="657225"/>
          </a:xfrm>
          <a:prstGeom prst="rect">
            <a:avLst/>
          </a:prstGeom>
          <a:noFill/>
          <a:ln w="9525">
            <a:noFill/>
            <a:miter lim="800000"/>
            <a:headEnd/>
            <a:tailEnd/>
          </a:ln>
        </p:spPr>
      </p:pic>
      <p:pic>
        <p:nvPicPr>
          <p:cNvPr id="89099" name="Picture 13" descr="vl5">
            <a:hlinkClick r:id="rId17"/>
          </p:cNvPr>
          <p:cNvPicPr>
            <a:picLocks noChangeAspect="1" noChangeArrowheads="1"/>
          </p:cNvPicPr>
          <p:nvPr/>
        </p:nvPicPr>
        <p:blipFill>
          <a:blip r:embed="rId18" cstate="print"/>
          <a:srcRect/>
          <a:stretch>
            <a:fillRect/>
          </a:stretch>
        </p:blipFill>
        <p:spPr bwMode="auto">
          <a:xfrm>
            <a:off x="784225" y="5105400"/>
            <a:ext cx="511175" cy="658813"/>
          </a:xfrm>
          <a:prstGeom prst="rect">
            <a:avLst/>
          </a:prstGeom>
          <a:noFill/>
          <a:ln w="9525">
            <a:noFill/>
            <a:miter lim="800000"/>
            <a:headEnd/>
            <a:tailEnd/>
          </a:ln>
        </p:spPr>
      </p:pic>
      <p:pic>
        <p:nvPicPr>
          <p:cNvPr id="89100" name="Picture 14" descr="vl13">
            <a:hlinkClick r:id="rId19"/>
          </p:cNvPr>
          <p:cNvPicPr>
            <a:picLocks noChangeAspect="1" noChangeArrowheads="1"/>
          </p:cNvPicPr>
          <p:nvPr/>
        </p:nvPicPr>
        <p:blipFill>
          <a:blip r:embed="rId20" cstate="print"/>
          <a:srcRect/>
          <a:stretch>
            <a:fillRect/>
          </a:stretch>
        </p:blipFill>
        <p:spPr bwMode="auto">
          <a:xfrm>
            <a:off x="6553200" y="4038600"/>
            <a:ext cx="530225" cy="663575"/>
          </a:xfrm>
          <a:prstGeom prst="rect">
            <a:avLst/>
          </a:prstGeom>
          <a:noFill/>
          <a:ln w="9525">
            <a:noFill/>
            <a:miter lim="800000"/>
            <a:headEnd/>
            <a:tailEnd/>
          </a:ln>
        </p:spPr>
      </p:pic>
      <p:pic>
        <p:nvPicPr>
          <p:cNvPr id="89101" name="Picture 15" descr="vl14">
            <a:hlinkClick r:id="rId21"/>
          </p:cNvPr>
          <p:cNvPicPr>
            <a:picLocks noChangeAspect="1" noChangeArrowheads="1"/>
          </p:cNvPicPr>
          <p:nvPr/>
        </p:nvPicPr>
        <p:blipFill>
          <a:blip r:embed="rId22" cstate="print"/>
          <a:srcRect/>
          <a:stretch>
            <a:fillRect/>
          </a:stretch>
        </p:blipFill>
        <p:spPr bwMode="auto">
          <a:xfrm>
            <a:off x="5287168" y="5433219"/>
            <a:ext cx="703263" cy="654050"/>
          </a:xfrm>
          <a:prstGeom prst="rect">
            <a:avLst/>
          </a:prstGeom>
          <a:noFill/>
          <a:ln w="9525">
            <a:noFill/>
            <a:miter lim="800000"/>
            <a:headEnd/>
            <a:tailEnd/>
          </a:ln>
        </p:spPr>
      </p:pic>
      <p:pic>
        <p:nvPicPr>
          <p:cNvPr id="89102" name="Picture 16" descr="vl7">
            <a:hlinkClick r:id="rId23"/>
          </p:cNvPr>
          <p:cNvPicPr>
            <a:picLocks noChangeAspect="1" noChangeArrowheads="1"/>
          </p:cNvPicPr>
          <p:nvPr/>
        </p:nvPicPr>
        <p:blipFill>
          <a:blip r:embed="rId24" cstate="print"/>
          <a:srcRect/>
          <a:stretch>
            <a:fillRect/>
          </a:stretch>
        </p:blipFill>
        <p:spPr bwMode="auto">
          <a:xfrm>
            <a:off x="1905000" y="2819400"/>
            <a:ext cx="612775" cy="661988"/>
          </a:xfrm>
          <a:prstGeom prst="rect">
            <a:avLst/>
          </a:prstGeom>
          <a:noFill/>
          <a:ln w="9525">
            <a:noFill/>
            <a:miter lim="800000"/>
            <a:headEnd/>
            <a:tailEnd/>
          </a:ln>
        </p:spPr>
      </p:pic>
      <p:pic>
        <p:nvPicPr>
          <p:cNvPr id="89103" name="Picture 17" descr="vl8">
            <a:hlinkClick r:id="rId25"/>
          </p:cNvPr>
          <p:cNvPicPr>
            <a:picLocks noChangeAspect="1" noChangeArrowheads="1"/>
          </p:cNvPicPr>
          <p:nvPr/>
        </p:nvPicPr>
        <p:blipFill>
          <a:blip r:embed="rId26" cstate="print"/>
          <a:srcRect/>
          <a:stretch>
            <a:fillRect/>
          </a:stretch>
        </p:blipFill>
        <p:spPr bwMode="auto">
          <a:xfrm>
            <a:off x="4114800" y="2971800"/>
            <a:ext cx="703263" cy="654050"/>
          </a:xfrm>
          <a:prstGeom prst="rect">
            <a:avLst/>
          </a:prstGeom>
          <a:noFill/>
          <a:ln w="9525">
            <a:noFill/>
            <a:miter lim="800000"/>
            <a:headEnd/>
            <a:tailEnd/>
          </a:ln>
        </p:spPr>
      </p:pic>
      <p:pic>
        <p:nvPicPr>
          <p:cNvPr id="89104" name="Picture 18" descr="vl11">
            <a:hlinkClick r:id="rId27"/>
          </p:cNvPr>
          <p:cNvPicPr>
            <a:picLocks noChangeAspect="1" noChangeArrowheads="1"/>
          </p:cNvPicPr>
          <p:nvPr/>
        </p:nvPicPr>
        <p:blipFill>
          <a:blip r:embed="rId28" cstate="print"/>
          <a:srcRect/>
          <a:stretch>
            <a:fillRect/>
          </a:stretch>
        </p:blipFill>
        <p:spPr bwMode="auto">
          <a:xfrm>
            <a:off x="7672387" y="3535362"/>
            <a:ext cx="785813" cy="655638"/>
          </a:xfrm>
          <a:prstGeom prst="rect">
            <a:avLst/>
          </a:prstGeom>
          <a:noFill/>
          <a:ln w="9525">
            <a:noFill/>
            <a:miter lim="800000"/>
            <a:headEnd/>
            <a:tailEnd/>
          </a:ln>
        </p:spPr>
      </p:pic>
      <p:sp>
        <p:nvSpPr>
          <p:cNvPr id="2" name="AutoShape 2" descr="data:image/jpeg;base64,/9j/4AAQSkZJRgABAQAAAQABAAD/2wCEAAkGBxQQDxUUEBQUFhQVFBQUEBYVFRAVDxQUFBQWFhUUFBcZHCggGRslHBUVITEhJSkrLi46GB8zODMsNygtLisBCgoKDg0OGhAQGywkHyYsLDQ3NC8sLCwvNCwsMCw0LCwsLCw0LCwsLCwsLCwsLCwsLCwsLCwsLCwsLCwsLCwsLP/AABEIAO8A0wMBIgACEQEDEQH/xAAcAAEAAgMBAQEAAAAAAAAAAAAABgcBBAUDAgj/xABDEAACAgEDAgQCCAMFBQgDAAABAgMRAAQSIQUxEyJBUQZhBxQjMkJxgZEzUvAVYqHB0SRDcrHxNFN0grKz1OEWJWP/xAAYAQEAAwEAAAAAAAAAAAAAAAAAAQIDBP/EACQRAQEAAgICAgICAwAAAAAAAAABAhEDIRIxQWEyURQiBBNx/9oADAMBAAIRAxEAPwC8MYzOBjM4zGBnGMYDGMYDGMYDMZnGAxjGBjGZxgYxmcYGMZnGBjGZxgYxjM4GMYxgMZnGAxjGAxjGAxjGAxjGAxjGAxnF+JtfLp1jkjKbBIFmEnlj2uCFJccx+faN1MBu5Fcj0h+IYa+2JgPH8aljN9tsoJjb9GJyNwdbPDW6tIUMkrBEFbmbhVsgAk+gsjk8DPSKUMLUgg9iCCP3Gc/rWqg2mHUPs8RDV7l4HdleqBU0b9ODkjoo4YAqQQeQQbBHuDn1kGg0LRDcIV1EZNrPo3WOV1sm3EbId3uVL3zQXsPXTdRjeLxdHqpdq/eV3aaiO6yCa2FcWNyEfzAc5leWY/lE62mmM5vReqeOrBqEkZAkAuiGspIt87WAPfkFWU8qc8dR8SwLW1mk3NsTw1LIzUSafhCAFZiboBST2zTcQ7GM1em69NREJI72kkCwQfKSOx/Kx7gg+ubWSGMYwGMYwGYzOMDGMzjAYxjAYxjAYxjAYxjAYxjA+JYw6lWAZWBDAgFSDwQQe4yIano2o0R3aINLDf8AC3fbxi+yFjtkTvwaI/vGqk/VtYYNPJKqFzGjPsBAZtosgH8rzX6N1yHVoGhbnaGZG8sqhuxKn8Jo0wtW7gkZXLGZTVEIn6/p2fbJBDHNR4ni8Gb51uVSfT5fPOZ1PWg+TUx6mFSylJoZmmgDcbWha9sb+w2bueO+TL4xh1JIMcaT6cptlhMUUrht38QI1b1KkgqDfAoGzlfaeWLTsxUaiPdw0EkPg6QD8QWOZiwBrtdcjjMLx+Hq1be+nWPxAY0kaKTdKEaPUMqhGlZkCpLKndXWw+48gKRyCK8emwsTHNolVgEYSRAos1MQR4d0siht7gEhl8RxRBAGl02UGQVsLqb0qyGkkgJO+DebsANtAPAMYBIDknS6iBp5WfSho6Nz6WX7yFiF3Rk9wW7ckEngmyVp3Z4p+dpBL1Oo2eMDYxh0+rjYlJY9jO6RPGQGAkeYIb5Ab+9Y6T/ahC8h8J9PqNKHobYm1Aj8KQ1W1fIVuq86gUOMi+u1XifasNxEZDBrYSwAEtCx9RtPl9mIraC1+nTupNDDIqsWVdyKWo7kaq3DsTTUewJB4ANZWZWav6Tr3Fn/AAhpZIdEiTpslBk8QWrAsZXJYEHlTdi+aIsA8Z2c4HwNqWk0KlvwyTRpZs7IpnjUE+tBav5Z387ozMYxgMYxgMYxgMYxgMYxgMYxgMYxgMYzGAzBbBzyc+2Blnyt/iLRN05/FXc+k3EqLYNpWdrIRlIZEJNAqRV7TYrLBc/1ea+oiDqVcBlYFWUi1Knggg9xkWSwQ/pvxuaA8RX9PtwY3/WaJSp9OPCB98+ev/FXioYy8KRtQcRvJI8n9zc6IFX3ABJFjjPPVfRtAWuGWeJf5FMTovyTxEYqOTxZGdLQ/BeliUhohKWFM01SSEewvhR8lAylwy9eRv6Q2WKOT+EyWL3ROpqUgUAZNw2uvAD0ZBXLEcDn9S1hkCR7rY1tWQ7Zka1LRsw9KWw4A3bFu9gZpW30bw+JaT6lU9EuJ6H8qu6Fq/UnIprenbndYzqZIlk+wYvpUFKACySS0OTv9Ow9bzPLC492p3vqR8T60S+SvDq1kU+Uxqv3ge4scV7kr73ntqaWNdxEUagGONQG1Etn7xQDyWSeWBJLHykkE6M+l8NWkKzkgAsTP0xwxThLRfMa47e3txk4+jnpkZZm1MTDVq5eMzpKr7Nq+eJJOBtLlCy88ckXWVwwlvvpNqa/CWnaHQaeOQbXSGMSDjh9o3fmbu87GeSJnqM6lWcYxgMYxgMYxgMYxgMYxgMYxgMYxgMwcYrA+SM4nV+vLp5RGY3dim/ytp1ABYr/AL2RbPB7XndrKu+lixJIQTxonYcUFIMlNfe/9MpnbJuJk3dJUPiYUT4EtD18Xp//AMjjvmf/AMiX1glHtcmgH7XPn5r/ALTmB5kk+Xnksj0rnPtuqSGwZH9b87UfUDv2/wBcrvP6dH+h+kG67yB9Xm5//poPnz/H+WYbr1LZ08td/wCJ0/3/APEc3n5u/teQAfauR6je4rk8Vf6/rmU61N/3j/Pzn9PX3A/bI3n9H8d+k9J1xHmSJopUaTdsJbTMvlUsb8OViOFPcZBviXoCP1CVdNpvEARS4VC8Qmdi7WSdisQQSOPvX658fRy5aTQs3JbxSTye8Mxq+5/XO78Z9Lji1KSFpSk7MZYxIyRb1VKYFaYWByN1dzXJxcrcN1hZq6RQ9IQKXbRoqRyKrt4enYeXUCwu0ktQLLS3yNvpWTX6MOmokMj7WEu4RuHMu5AI432bXNpZbcRXNj2FQ3qkME32WkRY2iUkOZJhc9Hw0DFz2PJJ/ujteePSeqhxtGnSam2ys8jmdWDcbyZjY4qxSjmuO2eGeu0WLhn63p438NpU8TuUXzygfNFth+2ecnxFp0++7J7b4p0s+y7kFn5DK71nWTAEiULGrUFi0+1IiCebIXivU/nRJwvXjEN26AEc0JX+s8EAM4UbEHbuwFHkckY/kfqLeCyen9cgnfZHJ56LBGWSOQqOCyq4BIFjkcc50cqeX4hQyoZi6ljfmPg6vTvtP2sZB2uhAPmrm6IYHJx8IddOsSWyr+E4USICodWjVwWU/dcbqIBI4vi6GvHyeXwrZpIMYxmqDGMYDGMYDGMYDGMYDGMxganV+oLpdPJNJe2NC5AFsa7AfMnj9c4Wn6jq5KIm0at3MPhzPXuhnEgBI/mCV8jkg6hpUmieKVQySKyOp7FWBBH+OV71L4X1el82lczovIV6XVADsFPCyEVXO0/n658nnr+iZr5S/RfEH2qw6pPBlfiI7t+lmNXUMtC27+RgrcEgEC8in0jQ+LqJY9wVn0IVN1bbd51JJ9B93n0zV0HXV1kTQzruRrVvMyyo6tweaKSKw79wRfcZKvh+KPXQf7ZFDNNA7aeR3jjYtspkeiPLvR0evTeczwzvJLjeqt+N2oo/AupY0DD6HiSgO/BO3v8A1eRVk4qjfzr2sgf4f0Rn6H+Jui6bT6vTmGGKItHqN5jSOPdtaCt1AXVmu/fKA1A9OKHbgA13q/Ufrl5vysrr4c7l7ajdrHBHBqwtVVn58H88kUfwXqCotoADTfxGLUfUgCuLPtnEMYPb58eoHzPb9vn8rvn4V6RDNqIvHhjkH1Mld6K6jzQVt3CuxPb3xbdyHNlcZ00PgPSmKbRRsQShmDEEsL8GU7QT+n7Z2PpVvw4ArFbd9zAi1QR25Hzrj9c7Ot0+m0UijSaXT/WnB8IKkce1LAeSR1W1jFi/U3QF5Evinayj69I2pcNarsCaSM1zUaXuXv8AxGY/8srlljhPHfbju8rtBUi3bN21ImBMCtYWRRy0sguzHzwvdyefKedrWdQalSMg/aBYuIyVXcCwBVFoFAeBxwOMkU3QnkLLEXTcLldz5mAJssBt3bbNL8qzk9W6MUUNCpqJtzCtzldrKzH+YgMWPvR49Mw88bqJ8bGpFIGl3EDeFCruVWUAEk8WOTfce36ZiXXIACFjbmqJmqmYcgpNuUXXksL24sZrkngijwd3op4+9Y4oivQ/pznw2mLsVdyp2BkFEK99j77eCOPX2rmZ7K7raoiEmNfFiAp4Wid1APqFN+XvyPu1ZOSD6LetqJ2hUErOviLyrNGYo1UKWU+ZNgSjtFHg3eVyk8sHiNEVPhEkOQEOy+Cz3w5JACgc8nsDlnfRl0GVZG1k9gupWJSu12V/DLysPSzGtA81ye+b8eFxu/hS5bWVjMA5nNgxjGAxjGAxjGAxjGAzGZzGBiswUz7zg/FnXfqsYWMqJ5A3hb/uRqo888g9USwa7sSFHexF6EO65Ag6nqWjAChYDKe48cq28V7+GIb9Ofnkg+AJAz6sr2MkJPat31eMHt67Qn+GQnqki6ZWCs8jOwvdzLI7GgD/ADO7ux/N64AFWJ8HdKOk0iq9GVyZdQR2Mr1uAPqFAVAfZRnPxf2zufwtepI53x1Lt1Gm7cx6nk815tPyB75+apZT+R4Pp+mfob6Rn/2jTX28PUf+qDPzc7c+39ds01/at+HLUrcinr8v6/8Ar+jl79HncSQeBLHFekdXZxvZQWgP2UYItie26x+fbPz3u/q/lzlp6l2P1dLIBhO82BtQeGW5JFXwO/r61zTk3uaTzZbkWNC0EAJjZnkkoyzSNvmk9izeii7CrQF8AXzr6nURFLkF+E6TK3Fq0fI4rtV8fM5FNJ9mOKs9629/zoE17nOppdcCfPbDsR3FE5w5b3vas1rTuRa4EcEkHtt2kc/Id/8AP9M8ZZNp3Ch7fd2gewAsX65xF0509Krh4/8AdE2JFUdlcH1A43WboHvm9Bq1B867gfTgXX+X7ZSz9JcLVdDE8hkgPhRHeZNihoQ6tV01BTYPlXvyfL6+P9myyx6cTqUMoL6KbyhHBWyrJe5CykNV8cc2KHYnkWSHw9PYMxEEVec7n+zv2O1dzE+yHn1yzNX0aCaFYZokkjQLsVwGC7RSkX2IHqM7uLHzm2GXSpemdBlXXacRxt4qvHLIR9XVREJVEhLJO6mlYp2DUK5A4uVI6zndG+HdNoyx00QQsAGO52YgEkC2JNcnjOrnTjNTSrGZxjLBjGMBjGMBjGMBjGMBmMzjA1Oq9QTTQvLLe1BZoWzEmlVR6sSQAPUkZUup6oZHbVTAF2PlDcKgQkqvb7sfIFnk7343CpL9IszTTLAhpIQkso48zyFlX1F7EEjUQRbJ7ZGdF01dZroNMRUZLSTLVDwYaHh/kWKr+V5hyXyy8ImdTbufR/0Np3XW6kcD/sakD1BHjtY9QSF+RJ9Rlhlc9FSh8h29s53X+rppId7DcxO2JAaaRyLCg+gABJbsACfTNZJjNRCI/SKPt9NVmk1BoV6NB39xdZ+b/b29gff+hl0a3qD6jUrLMxYtHJss1FW6OvBj/CvsW8zdzxQylW5GZ45S5WujinVfJOWjq2IELCvLEA5ItlLlACOD6hfQ98q9loc+1j5/1zlrtpfFaJQSPs0LciyAd3596/rtXlvo5PT60k9j3qx2PYfqb/TNyOcf9c5Dako7KwI2tXzr8J79yCO596vtnqNXz357dufyo5y5Y1SVt9S1JoML8lMK+6eQGBo8kgmgfWqB427BnG9matqIKtQVZpCwvnigqNxRssOCLB48lyOByBwGs0SPxUDyLHl4/m71xm1rZwu1yQNvAUAmQkmwFHr+p49stqdRG0i6RK43a2NQGRvF08T/AHpx4bLPQJOwOOVa7vnlWINqQ6xHjSQMNjqrITwCGFjv8jlEjq7yyqs+5UojbvIEpXtGZEPAHNhTZqu157r1NFdR9W0pUHYyMheBCxIZ1VtwWgnJUDcGHA9duPO49VW9r2xlNdE+LZITGVkbYjUI5pwITCQQIhcdgKGSnJLWhB4y1OgdWXWQCVBt5dHUkEq8bFHWxwRYNH1BB9c6JlKq6OMYywYxjAYxjAYxjAYxjAYxjAqbq8pk6pOGPHisAObtIYAvAHPG4/qaza+FlEXWImaql008Seo8RXjkKg/8IP7HPj4+0zaXWmUFgmop1plUeNGioyFm4FoqEe9P3zn6nqkbaQXvMiyI2kZWUOk58qHdRIIJO4UeARWcmVuHLtb3isL4k66Yrh0/OoIBsqTFAjHmWU9rqyqXbED0siuOta9d3nLPZVJDKd07h2CmmNKATVpGNvJ4FVm3qdd4atTMzO2+aQgXLIwFtwKA4UBfQBR88jep1ce/zGud60+0hlO4MQTtPN8jaeeATlcuTzv0trUb+v1pbUqW4uOQeo/FEOKylw15bEM4kmG0hvs37EEjzx/PKo28Cr7fl+2acE1F8d3en2O3r683xXFcfv8AuP1t15QrR2CxaJdoUFi5FHaFAJY/kMqJF4/TLkOt8E+U0WhUd1VqLGwPS+Pf/THN3pbP1H1qJ9MxB1mmmjdfJ4gaSG9vOxj92x7EA1nI1usgqtHEdtAWrSuvJ77zdjn04F8DOzPqI0hDRN5wFCbyjQw2dpl20AXG6yxBIC8beb1NXABMqswZt4su/jxyAsAHfkhxTM5B7FQAAO+WOvtjdtGGoY97I5DEBpTHIIz7Km/naPf967Dx1moV9iqTy8ZBXkoC4G7nj1I5Hr+27HIAzSIqUQiOBFp1FtuGwqqUAZBstQpNIbsZ4ItGIDgloKA3faIxBVmHIYnaTfHIb3y2pvaPjTn9Q1ejWRlebUhkY8bIq3AnnypR55/U5rf2ppSW+31B3Bgfs0BO/hvw8cD27cZxPiPjWTgVZlf+bgAknsf9e3cZyrBPHrXr2/In0/P2zaY9NpxY1aXQ+gvqZo00zsRJG0m6TwwFVWj8x2AN/vLruSfTuLp+HOjrotOsKEkAsxJ7szsWZvlyTx6cDIF9GxDamAgFb0UhI9O+kqvlVf4ZaGX4/W3PZqmZzGZy4YxjAYxjAYxjAYxjAYxjA0+q9Mi1URinUMjVY5BBBsMpHKsDyCORlUfFHwWmhmgZZS0csrAhlp1CROw8yEK1V6rfHc1zceVl9KeqMztCoO3TReM/fczSh18tc0sYkJ/4x7HKZ+hEOkQyagEqQVAA3dhZFlB35qiT6bhxznpPI2lWeTy7kSLh7N+aTjivW/6GdXp0gigVe522fZmeyzDmzyWoG85HxE4Gn1R7HwY9tc/ib19DznDLvPr02xnrblaL4n1WqbbFBESoJJBZVA7WSTQHb1yFa7pMsEvhOhD8ccG7Fiq4N+4zraKFpOmyiIbmEyGXbyfD2tRI9t3/AC+WbHRopE1emWet3hkQBtgK2GEasSaHm9DyLHyzrkmO9NPLxt05Wu+Hp9OoeaMhLAJBU/oa+77c5LF+KX2wh9Jp38QfY718QkE7aBYk91/T29+L06KWGLWicOqmLa4exc3iLsJB+8QbP/XPsQsw6eVBK0BwDQKyk1fpV/44sl9q3Pft3NP8QtJN4aaDSGRSQwWFCVZSQSSVrjn5foMz1P4jbTMEm6do1Y0Ruhi2V7ghaP8A5eOPzzh7nddeIbMhkDHbYfw95L7R3r3+QN5q9agUaPThGlK2wRZFUbCdu7ZXO2/f2PzyvhESzc6ScfFRWIStoNGI3JVX8FBbeoDegz20PWJZlDwdN0RW6VljRSGU9wT2IPau1jOf1HSf7K8IaIhII2VVa5VkjZmcsncWrMOPZb75y9LNCNDB9Y8ZT4kgjMRSrtNwe+R6fueMjxl9I8pr00NXpJdTq5VER8Z3YlOdykklh7/L8j29RodQ6dLA+2VWVuW83Yg/iH83N85JJtSw1mqaSMSpsKTCNtriPyhXBr8rvg83xeaXWkXwYGjaTwmDhEkVd6FW5WxVg7v0vNI0x5N5SLd+jgXqNN8tC/t2J0lA+1ZZ+Vt9HaVqNP7fUH9QT97S9+MsrJ4/xc+XumMYzRUxjGAxjGAxjGAxjGAxjGAytPjxDB1KOVeVng2sDRG/TvYFV6rLX/lya/EfXU0UO9/M7HbDGD55Xqwo9h6ljwoBJ7ZWf9s+K7SyMHnIpmF7IwQSI4Q1bV/Lk0CSTmPNlJjpOM7ammZSikAohFoOSAvoB6kDt3v55r6+ISrNEwYLKkfmEZJ4Zye3pwPX1GNdrju2gEsAAqKBaKAAoJPEa8cXWeel1LysItOjaifm0UvUd+jfgSuV3tRI9Oazmwwyt3F7lIj+h6OI3Hhatg5seSK2odwAHo8j244zUm+H98jM2okMgNuTES6n2Pn49KGXF036O90N6yVxOfuGB2WPTjnyxhrD3fmLg3x7ZEY+pTRu0fi+IiyPHG+0COTaxAZVIMYPB422asHtnRl5Y9k5Lai2o6FNMoSXUTsqjgfVwR+o3fPubOfMXSfAVo11skakWFKItg1ZCl+Ow5Htk51XWJ1jZpNQyIndVttQaUNx+FAbFHn22jJz8E9EeJG1Gq51EwHlJJ8CEcpACfW7LH1J+QyvHcs/+GV10orR9ESKQPDrNr+rAR2QTzxv/wBfTPTV9J3ndJrtxB3rax0GoC/4orsO3t+ufpjYM4vxqn/63VfLTyn9kJ/yzW4fO0eb89/2OokZ/rtO12xSLs1h7t/m3P8A1xJ0SMhV+uoVViygiPgtySDvPsPftlsfCGsbU9TtmLrFDOoLEsGfxIA22/QdvzsemWIIh7ZGEtm7Tyfm76gol8VNdUnbeViJYdiGuSuw9vT35z41nS0ma5NaGPYWkdVz6eLQ9ew9fXP0r4Q9h+wx4Y9hk+H2TOxWv0eaqNtciRurbNJKvDKWoSaet1djQyzc+Qo9s+stjPGaVt2YxjLIMYxgMYxgMYxgMYxgMYxgV99JIP1rT3e1odQor0bdCTR99o/wPbI1polVAkfAJJ55JZiSWLdyee/5dxk1+lBV+qRsxAqdQD/xI4b0Ppf7ZB+kSf7JGf7qA1v/AAqAewHt/iM5P8iXe18G18D/AAqvUA76gsIY3UNGu1XlmZFkbxHUbtqiRRV36WAKy1OndOi00YjgjSNB2VFCr+w/55G/ozF6SV/wvqpyn5KVj/5o37ZLs6cfTNDfpC+JBp4jBE4WV03Svx9jCbBcX+NqKr+p/Dlb9MiPhhlBoDy/euhdXQ2kgcEr+Xpk2+kT4dkaRtRGryRyIi6hEI8ZPCJKTR3dkXytURd13yJdB1iEBA27YErcVLFKpSQCdosVR5Fc5z89ul8fbb+E+kNrtWvdoYpVl1b8eGZUA8OBD+KtqWfZeausubIP8G6oaMnTuNsUsjSaV/w75SWfTuewcNu2k/eHHcEZNbzfj14zSve+33ecr4sF6DU/+Hm/9ts6YOeet0wlieN/uujI1GjTAg1+hy4r/wCjWO9VIQKRdOixCxe1nPm499n7AH1oWPke+Fvhk6JpGaYyl1jQeQIFSLfXAJtjvNngcDgZIcrjNTQYxjLBjGMBjGMBjGMBjGMBjGMBjGMBjGMCuvpXlaRoIYt24B5WKXvTcPCVhXN7Wmrv908HODCq0qooVBt2c8KoFKOeaAH9HOz9KnTmSQaleRJD4D7vLGjx+JJCzPY2As7LZoWR5hkbjnVUXfSoABvabTNdCrJVzZNd6OcnPLtfBLfh74g/s/SiGaCVhG8gWSI6dkeNnZ0YAyBi1GiKu+w5GTbpfUY9TEJYG3I1gGiCCDTKykAqwIIIIsZSetGnk/7MyOzLUccOokefxFN7hHyJQTt7nim/W0/o/wClyabQqs4qV2aWQGrUv2B+e0Lf+ffNuLK5TdUvV0kdZVn0ifDSwzLPHSxzybW5I8DVNyk0Zo7RIRtcAUx2+95amaPWumJq9O8Mt7XWrH3lPdXU+4IBH5ZpZuCsOkawNpftQrBl2yxOpK2B5lKkc0bHPt8sS6loF3xwzRD8BjbX+Fyf+7SXZz/w3yM6rfAWpIKs2lbm94GqjZ64t0jcAGvUG/nnqfgTUuCrS6dVJBJUax2Uht1oWlsdhxdd85pxZy9LXKVrfCvxRqTqIYnkSZZpXR1YMNRDtjL7TaIeAt+YN37+psvIL8I/AT6TV/WZ5/EYKQoCnk7fDDszGz5B2rjd3IGTvOmSydqQxjGSljGZxgMYxgMYxgMYxgMYxgMYxgMYxgMYxgYZQQQQCDwQeQQe4OaEPQ9Mj7008Cse7CKIN+4F50MYHyEA7Ae36Z9YxgMYxgMYxgMYxgMYxgMYxgMYxgMYxgMYxgMYxgMYxgMYxgMYxgMYxgMYxgMYxgMYxgMYxgMYxgMYxgMYxgMYxgMYxgMYxgf/2Q=="/>
          <p:cNvSpPr>
            <a:spLocks noChangeAspect="1" noChangeArrowheads="1"/>
          </p:cNvSpPr>
          <p:nvPr/>
        </p:nvSpPr>
        <p:spPr bwMode="auto">
          <a:xfrm>
            <a:off x="63500"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 name="AutoShape 4" descr="data:image/jpeg;base64,/9j/4AAQSkZJRgABAQAAAQABAAD/2wCEAAkGBg8OEBMUERQVFRAQEhcVERAVFxgYEhYVFhQYFBQZFBIfHSYfFx0vHBYVIC8sJic1LC0sGB49NzArNSorLCkBCQoKDgwOGg8PGTUkHSUuKTUpKSwsLCksLCkvLCwpNCwtNS8vLiopLCkpNDMtLSksLikpLSw0NCksLCosKSwpLf/AABEIAEUAlAMBIgACEQEDEQH/xAAcAAEAAwADAQEAAAAAAAAAAAAABQYHAQIEAwj/xAA6EAABAwIDBAcFBwQDAAAAAAABAAIDBBEFEiEGMUFRBxMiMmFxgRQjM1KhQmKRscHR8BWCk8IkQ3L/xAAaAQEAAgMBAAAAAAAAAAAAAAAAAQIDBQYE/8QAKhEAAgEDAgQEBwAAAAAAAAAAAAECAwQRBRIhMUFREyJhcRUyQlORwdH/2gAMAwEAAhEDEQA/AMeREXlN4EREAREQBEU7s1sfU4i60YyxjvzO0YP3PgFEpKCzIg8eB4DPXy9VAAX5S6znBosN+pUjW9H+Jwi5p3OHNln/AEGqtEFXhmCOtBmqq62XMO40nQgW3eQufFXrCppq6ltVQugc8d0OIPMObY5mHz1Wqur+dFqePJ68yyjkxjCdiq2rzdUwXYbPa5wa5p8WHUfgpN3RTiY+xH/karVR/wBYo68U4PtELtWySi9ogdbybwRyvvtotDXjvtWqW7Thhp8iYxyYJV9H+JxXvTvIHFlnfQG6g6ijkiNpGOYRvDmkH8Cv0s+9jbfbS+6/C4VfxrFYI4mtrRDI10nVy5SC2MOuGuyO7W+wNt11NnrMq/Bw/AlHBgaLQdrejB8d5aL3kJF+qBu9vHsfO36+az9zCDY6EbxxW8o1oVlmDKnCIiygIiIAiIgCIiAIiv2xWyUUcRr67SnjGaOMjv8AJxHEX3Dj5LHUqKnHLB12U2EYI/a8QIjpmjM2N2heOBdxA5AalS4nrcYHVUTfZcOb2estlzjdbTf5D1KkqHDZsakE9W0somG9PS/P99/814ab7tFE1jQ1oAa0WDQLADkAubvdTVF4fGfbpH+suo5ITZ7YukoACxgdKN8zxd9/D5fRTq6VE4jY57u6xpcfJoJP0C8mBV5qaaKU75GZjbxJXO1pVq8XWm8rJkWFwPeuEReJtssFDY7shR1w97GM/CVvZkHrx9VMqs122wikeOomMUbfiCN/bdyZpYN5knyC99jCvKeaDw0Vk11PLHTYphrQ2LLV0sYs1hGSdrRwB+19VHYmzCcYje5x9nqYmlz7jLKMouczf+wacNVaNn9qYa9oMbXh1rvY5jrMPIvtlv6r57SbGUuIC8gyygWEzO//AHfMPNbmneeFV23C2y7r99zHtyuBh+NYNJSPDXEOa9gfFI3uvY7uuHH0OoUerd0iywNlhp4TmbRwCIuve7sxcfzVRXWU5boqRjCIiuSEREARF3hhc9wa0Xc4gADeSTYIQWro82S9vnzSD/jw2L/vH7LP38Fo4w8YnM17gP6fTm0MY0bM9uheR8gtYc/JfTCcAFNTR0bNCW5qqRu/XvAHm7Vo+6CrHFG1jQ1oAa0WDRuAG4ALktR1HEnt59PRd/dmSMcnay5XCLlm3J5ZmPLi1KZoJY26Okie0Hxc0gKu9GmJdZRCJ3xaVxje07wLkt0/EehVsVaxTZ+aGc1dDYTOHv6dxtHMP0d4/wAO1s6kKlGVtN4zxT9SjWHksq5UVg+0UNV2dY529+nk0kafAHvDxClFr61CdGW2aLJ5C8U2MRteWA5nMF5SDZkTd95H7hpw3rybX4w6jo5ZWd8ANYTuDnHKD6Xuqdt85tJhkUUEjT10gMzg4F8l2lznHW5BNvotvptj4qU5dXhFJyxwPjj/AEuFshZRsaY2n4jwe1/5aCLDz1Uu7pBzYU6pc0MmcXRMaDoZLb28bAG/osaXd0zi0NLiWtJLW30BO+w4bl1UtNoNRW3l1Me5nVzrrhEWwKhERCQiIgCuXRjQRGpM87mNipm3BeQB1jrhtr7yACfRU1LqlSG+LjnGSDcsQ6SMMpybPMjibnqm3ud3eNh+BUFVdM8Q+HTuPIveB9AFlSLWw0i1XzRz7ltzNEk6Zqk92CIcrlxXyb0x1l9YoSOXaH1uqAiz/DrX7aGWaTB00SfbpmHxa8j8wpai6YqR/wAWKVniLPH6LIEWOelWkvox7DczfaXaTC661pInO4NkAa8HwDv0X1xbbGhoniOaUNfYdkNLsotpmsNF+fbrs95cbkknmdSvNLRKMn5pNrsTvZ+h6+lgxOkcwPDop29mRutjvBHiCqVhuw0tNHJDLRxVWd146jrAwjgA7UOA46czvVP2N2zlw2Ti6nefeRf7N5O/NX7aLpWpoWAUvvZXNuHEEMZf5uJPgvPC2urSfhUVmD79A2nxZU9tNnqTDYWR5c9ZP23SXIjjaDqI2+J01ubBUlSWObQ1FfIHzuzOaLNAAAaL3sAPNRq39GM4wSm8vqVCIiyAIiIAiIgCIiAIiIAiIgCIiAIiIAiIpICIigkIiIAiIgP/2Q=="/>
          <p:cNvSpPr>
            <a:spLocks noChangeAspect="1" noChangeArrowheads="1"/>
          </p:cNvSpPr>
          <p:nvPr/>
        </p:nvSpPr>
        <p:spPr bwMode="auto">
          <a:xfrm>
            <a:off x="215900"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 name="AutoShape 6" descr="data:image/jpeg;base64,/9j/4AAQSkZJRgABAQAAAQABAAD/2wCEAAkGBg8OEBMUERQVFRAQEhcVERAVFxgYEhYVFhQYFBQZFBIfHSYfFx0vHBYVIC8sJic1LC0sGB49NzArNSorLCkBCQoKDgwOGg8PGTUkHSUuKTUpKSwsLCksLCkvLCwpNCwtNS8vLiopLCkpNDMtLSksLikpLSw0NCksLCosKSwpLf/AABEIAEUAlAMBIgACEQEDEQH/xAAcAAEAAwADAQEAAAAAAAAAAAAABQYHAQIEAwj/xAA6EAABAwIDBAcFBwQDAAAAAAABAAIDBBEFEiEGMUFRBxMiMmFxgRQjM1KhQmKRscHR8BWCk8IkQ3L/xAAaAQEAAgMBAAAAAAAAAAAAAAAAAQIDBQYE/8QAKhEAAgEDAgQEBwAAAAAAAAAAAAECAwQRBRIhMUFREyJhcRUyQlORwdH/2gAMAwEAAhEDEQA/AMeREXlN4EREAREQBEU7s1sfU4i60YyxjvzO0YP3PgFEpKCzIg8eB4DPXy9VAAX5S6znBosN+pUjW9H+Jwi5p3OHNln/AEGqtEFXhmCOtBmqq62XMO40nQgW3eQufFXrCppq6ltVQugc8d0OIPMObY5mHz1Wqur+dFqePJ68yyjkxjCdiq2rzdUwXYbPa5wa5p8WHUfgpN3RTiY+xH/karVR/wBYo68U4PtELtWySi9ogdbybwRyvvtotDXjvtWqW7Thhp8iYxyYJV9H+JxXvTvIHFlnfQG6g6ijkiNpGOYRvDmkH8Cv0s+9jbfbS+6/C4VfxrFYI4mtrRDI10nVy5SC2MOuGuyO7W+wNt11NnrMq/Bw/AlHBgaLQdrejB8d5aL3kJF+qBu9vHsfO36+az9zCDY6EbxxW8o1oVlmDKnCIiygIiIAiIgCIiAIiv2xWyUUcRr67SnjGaOMjv8AJxHEX3Dj5LHUqKnHLB12U2EYI/a8QIjpmjM2N2heOBdxA5AalS4nrcYHVUTfZcOb2estlzjdbTf5D1KkqHDZsakE9W0somG9PS/P99/814ab7tFE1jQ1oAa0WDQLADkAubvdTVF4fGfbpH+suo5ITZ7YukoACxgdKN8zxd9/D5fRTq6VE4jY57u6xpcfJoJP0C8mBV5qaaKU75GZjbxJXO1pVq8XWm8rJkWFwPeuEReJtssFDY7shR1w97GM/CVvZkHrx9VMqs122wikeOomMUbfiCN/bdyZpYN5knyC99jCvKeaDw0Vk11PLHTYphrQ2LLV0sYs1hGSdrRwB+19VHYmzCcYje5x9nqYmlz7jLKMouczf+wacNVaNn9qYa9oMbXh1rvY5jrMPIvtlv6r57SbGUuIC8gyygWEzO//AHfMPNbmneeFV23C2y7r99zHtyuBh+NYNJSPDXEOa9gfFI3uvY7uuHH0OoUerd0iywNlhp4TmbRwCIuve7sxcfzVRXWU5boqRjCIiuSEREARF3hhc9wa0Xc4gADeSTYIQWro82S9vnzSD/jw2L/vH7LP38Fo4w8YnM17gP6fTm0MY0bM9uheR8gtYc/JfTCcAFNTR0bNCW5qqRu/XvAHm7Vo+6CrHFG1jQ1oAa0WDRuAG4ALktR1HEnt59PRd/dmSMcnay5XCLlm3J5ZmPLi1KZoJY26Okie0Hxc0gKu9GmJdZRCJ3xaVxje07wLkt0/EehVsVaxTZ+aGc1dDYTOHv6dxtHMP0d4/wAO1s6kKlGVtN4zxT9SjWHksq5UVg+0UNV2dY529+nk0kafAHvDxClFr61CdGW2aLJ5C8U2MRteWA5nMF5SDZkTd95H7hpw3rybX4w6jo5ZWd8ANYTuDnHKD6Xuqdt85tJhkUUEjT10gMzg4F8l2lznHW5BNvotvptj4qU5dXhFJyxwPjj/AEuFshZRsaY2n4jwe1/5aCLDz1Uu7pBzYU6pc0MmcXRMaDoZLb28bAG/osaXd0zi0NLiWtJLW30BO+w4bl1UtNoNRW3l1Me5nVzrrhEWwKhERCQiIgCuXRjQRGpM87mNipm3BeQB1jrhtr7yACfRU1LqlSG+LjnGSDcsQ6SMMpybPMjibnqm3ud3eNh+BUFVdM8Q+HTuPIveB9AFlSLWw0i1XzRz7ltzNEk6Zqk92CIcrlxXyb0x1l9YoSOXaH1uqAiz/DrX7aGWaTB00SfbpmHxa8j8wpai6YqR/wAWKVniLPH6LIEWOelWkvox7DczfaXaTC661pInO4NkAa8HwDv0X1xbbGhoniOaUNfYdkNLsotpmsNF+fbrs95cbkknmdSvNLRKMn5pNrsTvZ+h6+lgxOkcwPDop29mRutjvBHiCqVhuw0tNHJDLRxVWd146jrAwjgA7UOA46czvVP2N2zlw2Ti6nefeRf7N5O/NX7aLpWpoWAUvvZXNuHEEMZf5uJPgvPC2urSfhUVmD79A2nxZU9tNnqTDYWR5c9ZP23SXIjjaDqI2+J01ubBUlSWObQ1FfIHzuzOaLNAAAaL3sAPNRq39GM4wSm8vqVCIiyAIiIAiIgCIiAIiIAiIgCIiAIiIAiIpICIigkIiIAiIgP/2Q=="/>
          <p:cNvSpPr>
            <a:spLocks noChangeAspect="1" noChangeArrowheads="1"/>
          </p:cNvSpPr>
          <p:nvPr/>
        </p:nvSpPr>
        <p:spPr bwMode="auto">
          <a:xfrm>
            <a:off x="368300"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20" name="Picture 3"/>
          <p:cNvPicPr>
            <a:picLocks noChangeAspect="1" noChangeArrowheads="1"/>
          </p:cNvPicPr>
          <p:nvPr/>
        </p:nvPicPr>
        <p:blipFill>
          <a:blip r:embed="rId29" cstate="print"/>
          <a:srcRect/>
          <a:stretch>
            <a:fillRect/>
          </a:stretch>
        </p:blipFill>
        <p:spPr bwMode="auto">
          <a:xfrm>
            <a:off x="152400" y="152400"/>
            <a:ext cx="2259106" cy="1066800"/>
          </a:xfrm>
          <a:prstGeom prst="rect">
            <a:avLst/>
          </a:prstGeom>
          <a:noFill/>
          <a:ln w="9525">
            <a:noFill/>
            <a:miter lim="800000"/>
            <a:headEnd/>
            <a:tailEnd/>
          </a:ln>
        </p:spPr>
      </p:pic>
    </p:spTree>
    <p:extLst>
      <p:ext uri="{BB962C8B-B14F-4D97-AF65-F5344CB8AC3E}">
        <p14:creationId xmlns:p14="http://schemas.microsoft.com/office/powerpoint/2010/main" val="122160180"/>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2465" name="Subtitle 2"/>
          <p:cNvSpPr>
            <a:spLocks noGrp="1"/>
          </p:cNvSpPr>
          <p:nvPr>
            <p:ph type="subTitle" idx="1"/>
          </p:nvPr>
        </p:nvSpPr>
        <p:spPr>
          <a:xfrm>
            <a:off x="533400" y="381000"/>
            <a:ext cx="8305800" cy="5867400"/>
          </a:xfrm>
        </p:spPr>
        <p:txBody>
          <a:bodyPr lIns="0" rIns="18288"/>
          <a:lstStyle/>
          <a:p>
            <a:pPr marL="0" indent="0" algn="ctr" eaLnBrk="1" hangingPunct="1">
              <a:buFont typeface="Wingdings 2" pitchFamily="18" charset="2"/>
              <a:buNone/>
            </a:pPr>
            <a:r>
              <a:rPr lang="en-US" sz="3600" dirty="0" smtClean="0">
                <a:latin typeface="Arial Rounded MT Bold" pitchFamily="34" charset="0"/>
              </a:rPr>
              <a:t>School Level</a:t>
            </a:r>
          </a:p>
          <a:p>
            <a:pPr marL="0" indent="0" algn="ctr" eaLnBrk="1" hangingPunct="1">
              <a:buFont typeface="Wingdings 2" pitchFamily="18" charset="2"/>
              <a:buNone/>
            </a:pPr>
            <a:endParaRPr lang="en-US" sz="3600" dirty="0" smtClean="0">
              <a:latin typeface="Arial Rounded MT Bold" pitchFamily="34" charset="0"/>
            </a:endParaRPr>
          </a:p>
          <a:p>
            <a:pPr marL="0" indent="0" algn="ctr" eaLnBrk="1" hangingPunct="1">
              <a:buFont typeface="Wingdings 2" pitchFamily="18" charset="2"/>
              <a:buNone/>
            </a:pPr>
            <a:endParaRPr lang="en-US" sz="3600" dirty="0" smtClean="0">
              <a:latin typeface="Arial Rounded MT Bold" pitchFamily="34" charset="0"/>
            </a:endParaRPr>
          </a:p>
          <a:p>
            <a:pPr marL="0" indent="0" eaLnBrk="1" hangingPunct="1">
              <a:buNone/>
            </a:pPr>
            <a:r>
              <a:rPr lang="en-US" sz="2400" b="1" i="1" dirty="0" smtClean="0">
                <a:latin typeface="Arial Rounded MT Bold" pitchFamily="34" charset="0"/>
              </a:rPr>
              <a:t>Education-Point of Emphasis</a:t>
            </a:r>
          </a:p>
          <a:p>
            <a:pPr marL="0" indent="0" eaLnBrk="1" hangingPunct="1">
              <a:buFont typeface="Wingdings" pitchFamily="2" charset="2"/>
              <a:buChar char="Ø"/>
            </a:pPr>
            <a:r>
              <a:rPr lang="en-US" sz="2200" dirty="0" smtClean="0">
                <a:latin typeface="Arial Rounded MT Bold" pitchFamily="34" charset="0"/>
              </a:rPr>
              <a:t>Coaches Preseason Meetings</a:t>
            </a:r>
          </a:p>
          <a:p>
            <a:pPr marL="0" indent="0" eaLnBrk="1" hangingPunct="1">
              <a:buFont typeface="Wingdings" pitchFamily="2" charset="2"/>
              <a:buChar char="Ø"/>
            </a:pPr>
            <a:r>
              <a:rPr lang="en-US" sz="2200" dirty="0" smtClean="0">
                <a:latin typeface="Arial Rounded MT Bold" pitchFamily="34" charset="0"/>
              </a:rPr>
              <a:t>Team Preseason Meetings</a:t>
            </a:r>
          </a:p>
          <a:p>
            <a:pPr marL="0" indent="0" eaLnBrk="1" hangingPunct="1">
              <a:buFont typeface="Wingdings" pitchFamily="2" charset="2"/>
              <a:buChar char="Ø"/>
            </a:pPr>
            <a:r>
              <a:rPr lang="en-US" sz="2200" dirty="0" smtClean="0">
                <a:latin typeface="Arial Rounded MT Bold" pitchFamily="34" charset="0"/>
              </a:rPr>
              <a:t>Parent Preseason Meetings</a:t>
            </a:r>
          </a:p>
          <a:p>
            <a:pPr marL="0" indent="0" eaLnBrk="1" hangingPunct="1">
              <a:buFont typeface="Wingdings" pitchFamily="2" charset="2"/>
              <a:buChar char="Ø"/>
            </a:pPr>
            <a:r>
              <a:rPr lang="en-US" sz="2200" dirty="0" smtClean="0">
                <a:latin typeface="Arial Rounded MT Bold" pitchFamily="34" charset="0"/>
              </a:rPr>
              <a:t>Storm Soldiers</a:t>
            </a:r>
          </a:p>
          <a:p>
            <a:pPr marL="0" indent="0" eaLnBrk="1" hangingPunct="1">
              <a:buFont typeface="Wingdings" pitchFamily="2" charset="2"/>
              <a:buChar char="Ø"/>
            </a:pPr>
            <a:r>
              <a:rPr lang="en-US" sz="2200" dirty="0" smtClean="0">
                <a:latin typeface="Arial Rounded MT Bold" pitchFamily="34" charset="0"/>
              </a:rPr>
              <a:t>Cheer Squad</a:t>
            </a:r>
          </a:p>
          <a:p>
            <a:pPr marL="0" indent="0" eaLnBrk="1" hangingPunct="1">
              <a:buFont typeface="Wingdings" pitchFamily="2" charset="2"/>
              <a:buChar char="Ø"/>
            </a:pPr>
            <a:r>
              <a:rPr lang="en-US" sz="2200" dirty="0" smtClean="0">
                <a:latin typeface="Arial Rounded MT Bold" pitchFamily="34" charset="0"/>
              </a:rPr>
              <a:t>Band</a:t>
            </a:r>
          </a:p>
          <a:p>
            <a:pPr marL="0" indent="0" eaLnBrk="1" hangingPunct="1">
              <a:buFont typeface="Wingdings" pitchFamily="2" charset="2"/>
              <a:buChar char="Ø"/>
            </a:pPr>
            <a:r>
              <a:rPr lang="en-US" sz="2200" dirty="0" smtClean="0">
                <a:latin typeface="Arial Rounded MT Bold" pitchFamily="34" charset="0"/>
              </a:rPr>
              <a:t>Game Management - Administrator Buy In</a:t>
            </a:r>
          </a:p>
          <a:p>
            <a:pPr marL="0" indent="0" eaLnBrk="1" hangingPunct="1">
              <a:buFont typeface="Wingdings" pitchFamily="2" charset="2"/>
              <a:buChar char="Ø"/>
            </a:pPr>
            <a:r>
              <a:rPr lang="en-US" sz="2200" dirty="0" smtClean="0">
                <a:latin typeface="Arial Rounded MT Bold" pitchFamily="34" charset="0"/>
              </a:rPr>
              <a:t>Culture of Excellence</a:t>
            </a:r>
          </a:p>
        </p:txBody>
      </p:sp>
      <p:pic>
        <p:nvPicPr>
          <p:cNvPr id="62470" name="Picture 6" descr="logo1"/>
          <p:cNvPicPr>
            <a:picLocks noChangeAspect="1" noChangeArrowheads="1"/>
          </p:cNvPicPr>
          <p:nvPr/>
        </p:nvPicPr>
        <p:blipFill>
          <a:blip r:embed="rId3" cstate="print"/>
          <a:srcRect/>
          <a:stretch>
            <a:fillRect/>
          </a:stretch>
        </p:blipFill>
        <p:spPr bwMode="auto">
          <a:xfrm>
            <a:off x="838200" y="228600"/>
            <a:ext cx="1562100" cy="1219200"/>
          </a:xfrm>
          <a:prstGeom prst="rect">
            <a:avLst/>
          </a:prstGeom>
          <a:noFill/>
        </p:spPr>
      </p:pic>
      <p:pic>
        <p:nvPicPr>
          <p:cNvPr id="62472" name="Picture 8" descr="wa-washs14-letter-150"/>
          <p:cNvPicPr>
            <a:picLocks noChangeAspect="1" noChangeArrowheads="1"/>
          </p:cNvPicPr>
          <p:nvPr/>
        </p:nvPicPr>
        <p:blipFill>
          <a:blip r:embed="rId4" cstate="print"/>
          <a:srcRect/>
          <a:stretch>
            <a:fillRect/>
          </a:stretch>
        </p:blipFill>
        <p:spPr bwMode="auto">
          <a:xfrm>
            <a:off x="6919913" y="152400"/>
            <a:ext cx="1152525" cy="1266825"/>
          </a:xfrm>
          <a:prstGeom prst="rect">
            <a:avLst/>
          </a:prstGeom>
          <a:noFill/>
        </p:spPr>
      </p:pic>
      <p:pic>
        <p:nvPicPr>
          <p:cNvPr id="62476" name="Picture 12" descr="20a"/>
          <p:cNvPicPr>
            <a:picLocks noChangeAspect="1" noChangeArrowheads="1"/>
          </p:cNvPicPr>
          <p:nvPr/>
        </p:nvPicPr>
        <p:blipFill>
          <a:blip r:embed="rId5" cstate="print"/>
          <a:srcRect/>
          <a:stretch>
            <a:fillRect/>
          </a:stretch>
        </p:blipFill>
        <p:spPr bwMode="auto">
          <a:xfrm>
            <a:off x="304800" y="2362201"/>
            <a:ext cx="3657600" cy="2424684"/>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2465">
                                            <p:txEl>
                                              <p:pRg st="4" end="4"/>
                                            </p:txEl>
                                          </p:spTgt>
                                        </p:tgtEl>
                                        <p:attrNameLst>
                                          <p:attrName>style.visibility</p:attrName>
                                        </p:attrNameLst>
                                      </p:cBhvr>
                                      <p:to>
                                        <p:strVal val="visible"/>
                                      </p:to>
                                    </p:set>
                                    <p:animEffect transition="in" filter="fade">
                                      <p:cBhvr>
                                        <p:cTn id="7" dur="500"/>
                                        <p:tgtEl>
                                          <p:spTgt spid="62465">
                                            <p:txEl>
                                              <p:pRg st="4" end="4"/>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62465">
                                            <p:txEl>
                                              <p:pRg st="5" end="5"/>
                                            </p:txEl>
                                          </p:spTgt>
                                        </p:tgtEl>
                                        <p:attrNameLst>
                                          <p:attrName>style.visibility</p:attrName>
                                        </p:attrNameLst>
                                      </p:cBhvr>
                                      <p:to>
                                        <p:strVal val="visible"/>
                                      </p:to>
                                    </p:set>
                                    <p:animEffect transition="in" filter="fade">
                                      <p:cBhvr>
                                        <p:cTn id="10" dur="500"/>
                                        <p:tgtEl>
                                          <p:spTgt spid="62465">
                                            <p:txEl>
                                              <p:pRg st="5" end="5"/>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62465">
                                            <p:txEl>
                                              <p:pRg st="6" end="6"/>
                                            </p:txEl>
                                          </p:spTgt>
                                        </p:tgtEl>
                                        <p:attrNameLst>
                                          <p:attrName>style.visibility</p:attrName>
                                        </p:attrNameLst>
                                      </p:cBhvr>
                                      <p:to>
                                        <p:strVal val="visible"/>
                                      </p:to>
                                    </p:set>
                                    <p:animEffect transition="in" filter="fade">
                                      <p:cBhvr>
                                        <p:cTn id="13" dur="500"/>
                                        <p:tgtEl>
                                          <p:spTgt spid="62465">
                                            <p:txEl>
                                              <p:pRg st="6" end="6"/>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nodeType="clickEffect">
                                  <p:stCondLst>
                                    <p:cond delay="0"/>
                                  </p:stCondLst>
                                  <p:childTnLst>
                                    <p:set>
                                      <p:cBhvr>
                                        <p:cTn id="17" dur="1" fill="hold">
                                          <p:stCondLst>
                                            <p:cond delay="0"/>
                                          </p:stCondLst>
                                        </p:cTn>
                                        <p:tgtEl>
                                          <p:spTgt spid="62465">
                                            <p:txEl>
                                              <p:pRg st="7" end="7"/>
                                            </p:txEl>
                                          </p:spTgt>
                                        </p:tgtEl>
                                        <p:attrNameLst>
                                          <p:attrName>style.visibility</p:attrName>
                                        </p:attrNameLst>
                                      </p:cBhvr>
                                      <p:to>
                                        <p:strVal val="visible"/>
                                      </p:to>
                                    </p:set>
                                    <p:animEffect transition="in" filter="fade">
                                      <p:cBhvr>
                                        <p:cTn id="18" dur="500"/>
                                        <p:tgtEl>
                                          <p:spTgt spid="62465">
                                            <p:txEl>
                                              <p:pRg st="7" end="7"/>
                                            </p:txEl>
                                          </p:spTgt>
                                        </p:tgtEl>
                                      </p:cBhvr>
                                    </p:animEffect>
                                  </p:childTnLst>
                                </p:cTn>
                              </p:par>
                              <p:par>
                                <p:cTn id="19" presetID="10" presetClass="entr" presetSubtype="0" fill="hold" nodeType="withEffect">
                                  <p:stCondLst>
                                    <p:cond delay="0"/>
                                  </p:stCondLst>
                                  <p:childTnLst>
                                    <p:set>
                                      <p:cBhvr>
                                        <p:cTn id="20" dur="1" fill="hold">
                                          <p:stCondLst>
                                            <p:cond delay="0"/>
                                          </p:stCondLst>
                                        </p:cTn>
                                        <p:tgtEl>
                                          <p:spTgt spid="62465">
                                            <p:txEl>
                                              <p:pRg st="8" end="8"/>
                                            </p:txEl>
                                          </p:spTgt>
                                        </p:tgtEl>
                                        <p:attrNameLst>
                                          <p:attrName>style.visibility</p:attrName>
                                        </p:attrNameLst>
                                      </p:cBhvr>
                                      <p:to>
                                        <p:strVal val="visible"/>
                                      </p:to>
                                    </p:set>
                                    <p:animEffect transition="in" filter="fade">
                                      <p:cBhvr>
                                        <p:cTn id="21" dur="500"/>
                                        <p:tgtEl>
                                          <p:spTgt spid="62465">
                                            <p:txEl>
                                              <p:pRg st="8" end="8"/>
                                            </p:txEl>
                                          </p:spTgt>
                                        </p:tgtEl>
                                      </p:cBhvr>
                                    </p:animEffect>
                                  </p:childTnLst>
                                </p:cTn>
                              </p:par>
                              <p:par>
                                <p:cTn id="22" presetID="10" presetClass="entr" presetSubtype="0" fill="hold" nodeType="withEffect">
                                  <p:stCondLst>
                                    <p:cond delay="0"/>
                                  </p:stCondLst>
                                  <p:childTnLst>
                                    <p:set>
                                      <p:cBhvr>
                                        <p:cTn id="23" dur="1" fill="hold">
                                          <p:stCondLst>
                                            <p:cond delay="0"/>
                                          </p:stCondLst>
                                        </p:cTn>
                                        <p:tgtEl>
                                          <p:spTgt spid="62465">
                                            <p:txEl>
                                              <p:pRg st="9" end="9"/>
                                            </p:txEl>
                                          </p:spTgt>
                                        </p:tgtEl>
                                        <p:attrNameLst>
                                          <p:attrName>style.visibility</p:attrName>
                                        </p:attrNameLst>
                                      </p:cBhvr>
                                      <p:to>
                                        <p:strVal val="visible"/>
                                      </p:to>
                                    </p:set>
                                    <p:animEffect transition="in" filter="fade">
                                      <p:cBhvr>
                                        <p:cTn id="24" dur="500"/>
                                        <p:tgtEl>
                                          <p:spTgt spid="62465">
                                            <p:txEl>
                                              <p:pRg st="9" end="9"/>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nodeType="clickEffect">
                                  <p:stCondLst>
                                    <p:cond delay="0"/>
                                  </p:stCondLst>
                                  <p:childTnLst>
                                    <p:set>
                                      <p:cBhvr>
                                        <p:cTn id="28" dur="1" fill="hold">
                                          <p:stCondLst>
                                            <p:cond delay="0"/>
                                          </p:stCondLst>
                                        </p:cTn>
                                        <p:tgtEl>
                                          <p:spTgt spid="62465">
                                            <p:txEl>
                                              <p:pRg st="10" end="10"/>
                                            </p:txEl>
                                          </p:spTgt>
                                        </p:tgtEl>
                                        <p:attrNameLst>
                                          <p:attrName>style.visibility</p:attrName>
                                        </p:attrNameLst>
                                      </p:cBhvr>
                                      <p:to>
                                        <p:strVal val="visible"/>
                                      </p:to>
                                    </p:set>
                                    <p:animEffect transition="in" filter="fade">
                                      <p:cBhvr>
                                        <p:cTn id="29" dur="500"/>
                                        <p:tgtEl>
                                          <p:spTgt spid="62465">
                                            <p:txEl>
                                              <p:pRg st="10" end="10"/>
                                            </p:txEl>
                                          </p:spTgt>
                                        </p:tgtEl>
                                      </p:cBhvr>
                                    </p:animEffect>
                                  </p:childTnLst>
                                </p:cTn>
                              </p:par>
                            </p:childTnLst>
                          </p:cTn>
                        </p:par>
                      </p:childTnLst>
                    </p:cTn>
                  </p:par>
                  <p:par>
                    <p:cTn id="30" fill="hold">
                      <p:stCondLst>
                        <p:cond delay="indefinite"/>
                      </p:stCondLst>
                      <p:childTnLst>
                        <p:par>
                          <p:cTn id="31" fill="hold">
                            <p:stCondLst>
                              <p:cond delay="0"/>
                            </p:stCondLst>
                            <p:childTnLst>
                              <p:par>
                                <p:cTn id="32" presetID="10" presetClass="entr" presetSubtype="0" fill="hold" nodeType="clickEffect">
                                  <p:stCondLst>
                                    <p:cond delay="0"/>
                                  </p:stCondLst>
                                  <p:childTnLst>
                                    <p:set>
                                      <p:cBhvr>
                                        <p:cTn id="33" dur="1" fill="hold">
                                          <p:stCondLst>
                                            <p:cond delay="0"/>
                                          </p:stCondLst>
                                        </p:cTn>
                                        <p:tgtEl>
                                          <p:spTgt spid="62465">
                                            <p:txEl>
                                              <p:pRg st="11" end="11"/>
                                            </p:txEl>
                                          </p:spTgt>
                                        </p:tgtEl>
                                        <p:attrNameLst>
                                          <p:attrName>style.visibility</p:attrName>
                                        </p:attrNameLst>
                                      </p:cBhvr>
                                      <p:to>
                                        <p:strVal val="visible"/>
                                      </p:to>
                                    </p:set>
                                    <p:animEffect transition="in" filter="fade">
                                      <p:cBhvr>
                                        <p:cTn id="34" dur="500"/>
                                        <p:tgtEl>
                                          <p:spTgt spid="62465">
                                            <p:txEl>
                                              <p:pRg st="11" end="1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96259" name="Subtitle 2"/>
          <p:cNvSpPr>
            <a:spLocks/>
          </p:cNvSpPr>
          <p:nvPr/>
        </p:nvSpPr>
        <p:spPr bwMode="auto">
          <a:xfrm>
            <a:off x="0" y="0"/>
            <a:ext cx="9144000" cy="6858000"/>
          </a:xfrm>
          <a:prstGeom prst="rect">
            <a:avLst/>
          </a:prstGeom>
          <a:noFill/>
          <a:ln w="9525">
            <a:noFill/>
            <a:miter lim="800000"/>
            <a:headEnd/>
            <a:tailEnd/>
          </a:ln>
        </p:spPr>
        <p:txBody>
          <a:bodyPr lIns="0" rIns="18288"/>
          <a:lstStyle/>
          <a:p>
            <a:pPr algn="ctr">
              <a:spcBef>
                <a:spcPct val="20000"/>
              </a:spcBef>
              <a:buClr>
                <a:srgbClr val="9BBB59"/>
              </a:buClr>
              <a:buSzPct val="95000"/>
              <a:buFont typeface="Wingdings 2" pitchFamily="18" charset="2"/>
              <a:buNone/>
            </a:pPr>
            <a:r>
              <a:rPr lang="en-US" sz="5400" i="1">
                <a:latin typeface="Arial Rounded MT Bold" pitchFamily="34" charset="0"/>
              </a:rPr>
              <a:t>Sportsmanship Ideas</a:t>
            </a:r>
            <a:r>
              <a:rPr lang="en-US" sz="6000" i="1">
                <a:latin typeface="Arial Rounded MT Bold" pitchFamily="34" charset="0"/>
              </a:rPr>
              <a:t/>
            </a:r>
            <a:br>
              <a:rPr lang="en-US" sz="6000" i="1">
                <a:latin typeface="Arial Rounded MT Bold" pitchFamily="34" charset="0"/>
              </a:rPr>
            </a:br>
            <a:r>
              <a:rPr lang="en-US" sz="4400" i="1">
                <a:latin typeface="Arial Rounded MT Bold" pitchFamily="34" charset="0"/>
              </a:rPr>
              <a:t>for Your League</a:t>
            </a:r>
          </a:p>
          <a:p>
            <a:pPr algn="ctr">
              <a:spcBef>
                <a:spcPct val="20000"/>
              </a:spcBef>
              <a:buClr>
                <a:srgbClr val="9BBB59"/>
              </a:buClr>
              <a:buSzPct val="95000"/>
              <a:buFont typeface="Wingdings 2" pitchFamily="18" charset="2"/>
              <a:buNone/>
            </a:pPr>
            <a:endParaRPr lang="en-US" sz="6000" i="1">
              <a:latin typeface="Arial Rounded MT Bold" pitchFamily="34" charset="0"/>
            </a:endParaRPr>
          </a:p>
          <a:p>
            <a:pPr algn="ctr">
              <a:spcBef>
                <a:spcPct val="20000"/>
              </a:spcBef>
              <a:buClr>
                <a:srgbClr val="9BBB59"/>
              </a:buClr>
              <a:buSzPct val="95000"/>
              <a:buFont typeface="Wingdings 2" pitchFamily="18" charset="2"/>
              <a:buNone/>
            </a:pPr>
            <a:endParaRPr lang="en-US" sz="2800">
              <a:latin typeface="Arial Rounded MT Bold" pitchFamily="34" charset="0"/>
            </a:endParaRPr>
          </a:p>
          <a:p>
            <a:pPr algn="ctr">
              <a:spcBef>
                <a:spcPct val="20000"/>
              </a:spcBef>
              <a:buClr>
                <a:srgbClr val="9BBB59"/>
              </a:buClr>
              <a:buSzPct val="95000"/>
              <a:buFont typeface="Wingdings 2" pitchFamily="18" charset="2"/>
              <a:buNone/>
            </a:pPr>
            <a:endParaRPr lang="en-US" sz="2800">
              <a:latin typeface="Arial Rounded MT Bold" pitchFamily="34" charset="0"/>
            </a:endParaRPr>
          </a:p>
          <a:p>
            <a:pPr algn="ctr">
              <a:spcBef>
                <a:spcPct val="20000"/>
              </a:spcBef>
              <a:buClr>
                <a:srgbClr val="9BBB59"/>
              </a:buClr>
              <a:buSzPct val="95000"/>
              <a:buFont typeface="Wingdings 2" pitchFamily="18" charset="2"/>
              <a:buNone/>
            </a:pPr>
            <a:endParaRPr lang="en-US" sz="2800">
              <a:latin typeface="Arial Rounded MT Bold" pitchFamily="34" charset="0"/>
            </a:endParaRPr>
          </a:p>
          <a:p>
            <a:pPr algn="ctr">
              <a:spcBef>
                <a:spcPct val="20000"/>
              </a:spcBef>
              <a:buClr>
                <a:srgbClr val="9BBB59"/>
              </a:buClr>
              <a:buSzPct val="95000"/>
              <a:buFont typeface="Wingdings 2" pitchFamily="18" charset="2"/>
              <a:buNone/>
            </a:pPr>
            <a:endParaRPr lang="en-US" sz="2800">
              <a:latin typeface="Arial Rounded MT Bold" pitchFamily="34" charset="0"/>
            </a:endParaRPr>
          </a:p>
          <a:p>
            <a:pPr algn="ctr">
              <a:spcBef>
                <a:spcPct val="20000"/>
              </a:spcBef>
              <a:buClr>
                <a:srgbClr val="9BBB59"/>
              </a:buClr>
              <a:buSzPct val="95000"/>
              <a:buFont typeface="Wingdings 2" pitchFamily="18" charset="2"/>
              <a:buNone/>
            </a:pPr>
            <a:endParaRPr lang="en-US" sz="2000">
              <a:latin typeface="Arial Rounded MT Bold" pitchFamily="34" charset="0"/>
            </a:endParaRPr>
          </a:p>
          <a:p>
            <a:pPr algn="ctr">
              <a:spcBef>
                <a:spcPct val="20000"/>
              </a:spcBef>
              <a:buClr>
                <a:srgbClr val="9BBB59"/>
              </a:buClr>
              <a:buSzPct val="95000"/>
              <a:buFont typeface="Wingdings 2" pitchFamily="18" charset="2"/>
              <a:buNone/>
            </a:pPr>
            <a:endParaRPr lang="en-US" sz="2800">
              <a:latin typeface="Arial Rounded MT Bold" pitchFamily="34" charset="0"/>
            </a:endParaRPr>
          </a:p>
          <a:p>
            <a:pPr algn="ctr">
              <a:spcBef>
                <a:spcPct val="20000"/>
              </a:spcBef>
              <a:buClr>
                <a:srgbClr val="9BBB59"/>
              </a:buClr>
              <a:buSzPct val="95000"/>
              <a:buFont typeface="Wingdings 2" pitchFamily="18" charset="2"/>
              <a:buNone/>
            </a:pPr>
            <a:r>
              <a:rPr lang="en-US" sz="2400">
                <a:latin typeface="Arial Rounded MT Bold" pitchFamily="34" charset="0"/>
              </a:rPr>
              <a:t>Patrick Brown, AD</a:t>
            </a:r>
            <a:br>
              <a:rPr lang="en-US" sz="2400">
                <a:latin typeface="Arial Rounded MT Bold" pitchFamily="34" charset="0"/>
              </a:rPr>
            </a:br>
            <a:r>
              <a:rPr lang="en-US" sz="2400">
                <a:latin typeface="Arial Rounded MT Bold" pitchFamily="34" charset="0"/>
              </a:rPr>
              <a:t>Squalicum High School | NW Conference</a:t>
            </a:r>
          </a:p>
          <a:p>
            <a:pPr algn="ctr">
              <a:spcBef>
                <a:spcPct val="20000"/>
              </a:spcBef>
              <a:buClr>
                <a:srgbClr val="9BBB59"/>
              </a:buClr>
              <a:buSzPct val="95000"/>
              <a:buFont typeface="Wingdings 2" pitchFamily="18" charset="2"/>
              <a:buNone/>
            </a:pPr>
            <a:r>
              <a:rPr lang="en-US">
                <a:latin typeface="Arial Rounded MT Bold" pitchFamily="34" charset="0"/>
              </a:rPr>
              <a:t>patrick.brown@bellinghamschools.org</a:t>
            </a:r>
          </a:p>
        </p:txBody>
      </p:sp>
      <p:pic>
        <p:nvPicPr>
          <p:cNvPr id="96264" name="Picture 8" descr="Football%20Cheer%202011%20copy-381x271"/>
          <p:cNvPicPr>
            <a:picLocks noChangeAspect="1" noChangeArrowheads="1"/>
          </p:cNvPicPr>
          <p:nvPr/>
        </p:nvPicPr>
        <p:blipFill>
          <a:blip r:embed="rId3" cstate="print"/>
          <a:srcRect l="5040" t="3543" r="5040" b="14169"/>
          <a:stretch>
            <a:fillRect/>
          </a:stretch>
        </p:blipFill>
        <p:spPr bwMode="auto">
          <a:xfrm>
            <a:off x="228600" y="2378075"/>
            <a:ext cx="3092450" cy="2014538"/>
          </a:xfrm>
          <a:prstGeom prst="rect">
            <a:avLst/>
          </a:prstGeom>
          <a:noFill/>
          <a:ln w="9525">
            <a:noFill/>
            <a:miter lim="800000"/>
            <a:headEnd/>
            <a:tailEnd/>
          </a:ln>
        </p:spPr>
      </p:pic>
      <p:pic>
        <p:nvPicPr>
          <p:cNvPr id="96266" name="Picture 10" descr="District%20BB%20Picture%202011-12%20District%20Champs_edited-1%20copy-521x303"/>
          <p:cNvPicPr>
            <a:picLocks noChangeAspect="1" noChangeArrowheads="1"/>
          </p:cNvPicPr>
          <p:nvPr/>
        </p:nvPicPr>
        <p:blipFill>
          <a:blip r:embed="rId4" cstate="print"/>
          <a:srcRect l="3685" t="6337" r="1843" b="15842"/>
          <a:stretch>
            <a:fillRect/>
          </a:stretch>
        </p:blipFill>
        <p:spPr bwMode="auto">
          <a:xfrm>
            <a:off x="2667000" y="3733800"/>
            <a:ext cx="3898900" cy="1866900"/>
          </a:xfrm>
          <a:prstGeom prst="rect">
            <a:avLst/>
          </a:prstGeom>
          <a:noFill/>
          <a:ln w="9525">
            <a:noFill/>
            <a:miter lim="800000"/>
            <a:headEnd/>
            <a:tailEnd/>
          </a:ln>
        </p:spPr>
      </p:pic>
      <p:pic>
        <p:nvPicPr>
          <p:cNvPr id="96262" name="Picture 6" descr="s2s-blog-band-photos-0031"/>
          <p:cNvPicPr>
            <a:picLocks noChangeAspect="1" noChangeArrowheads="1"/>
          </p:cNvPicPr>
          <p:nvPr/>
        </p:nvPicPr>
        <p:blipFill>
          <a:blip r:embed="rId5" cstate="print"/>
          <a:srcRect t="12372" b="18556"/>
          <a:stretch>
            <a:fillRect/>
          </a:stretch>
        </p:blipFill>
        <p:spPr bwMode="auto">
          <a:xfrm>
            <a:off x="2971800" y="1600200"/>
            <a:ext cx="3324225" cy="1914525"/>
          </a:xfrm>
          <a:prstGeom prst="rect">
            <a:avLst/>
          </a:prstGeom>
          <a:noFill/>
          <a:ln w="9525">
            <a:noFill/>
            <a:miter lim="800000"/>
            <a:headEnd/>
            <a:tailEnd/>
          </a:ln>
        </p:spPr>
      </p:pic>
      <p:pic>
        <p:nvPicPr>
          <p:cNvPr id="96271" name="Picture 15"/>
          <p:cNvPicPr>
            <a:picLocks noChangeAspect="1" noChangeArrowheads="1"/>
          </p:cNvPicPr>
          <p:nvPr/>
        </p:nvPicPr>
        <p:blipFill>
          <a:blip r:embed="rId6" cstate="print"/>
          <a:srcRect l="31496" t="29066" r="23247" b="35629"/>
          <a:stretch>
            <a:fillRect/>
          </a:stretch>
        </p:blipFill>
        <p:spPr bwMode="auto">
          <a:xfrm>
            <a:off x="5791200" y="2514600"/>
            <a:ext cx="3248025" cy="2027238"/>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00386" name="Subtitle 2"/>
          <p:cNvSpPr>
            <a:spLocks/>
          </p:cNvSpPr>
          <p:nvPr/>
        </p:nvSpPr>
        <p:spPr bwMode="auto">
          <a:xfrm>
            <a:off x="3276600" y="3211114"/>
            <a:ext cx="2770478" cy="522686"/>
          </a:xfrm>
          <a:prstGeom prst="rect">
            <a:avLst/>
          </a:prstGeom>
          <a:noFill/>
          <a:ln w="9525">
            <a:noFill/>
            <a:miter lim="800000"/>
            <a:headEnd/>
            <a:tailEnd/>
          </a:ln>
        </p:spPr>
        <p:txBody>
          <a:bodyPr lIns="0" rIns="18288"/>
          <a:lstStyle/>
          <a:p>
            <a:pPr algn="ctr">
              <a:spcBef>
                <a:spcPct val="20000"/>
              </a:spcBef>
              <a:buClr>
                <a:srgbClr val="9BBB59"/>
              </a:buClr>
              <a:buSzPct val="95000"/>
              <a:buFont typeface="Wingdings 2" pitchFamily="18" charset="2"/>
              <a:buNone/>
            </a:pPr>
            <a:r>
              <a:rPr lang="en-US" sz="2800" dirty="0">
                <a:latin typeface="Arial Rounded MT Bold" pitchFamily="34" charset="0"/>
              </a:rPr>
              <a:t>Sportsmanship</a:t>
            </a:r>
          </a:p>
        </p:txBody>
      </p:sp>
      <p:grpSp>
        <p:nvGrpSpPr>
          <p:cNvPr id="7" name="Group 6"/>
          <p:cNvGrpSpPr/>
          <p:nvPr/>
        </p:nvGrpSpPr>
        <p:grpSpPr>
          <a:xfrm>
            <a:off x="6024549" y="942126"/>
            <a:ext cx="2948775" cy="1758231"/>
            <a:chOff x="6024549" y="942126"/>
            <a:chExt cx="2948775" cy="1758231"/>
          </a:xfrm>
        </p:grpSpPr>
        <p:sp>
          <p:nvSpPr>
            <p:cNvPr id="100379" name="AutoShape 27"/>
            <p:cNvSpPr>
              <a:spLocks noChangeArrowheads="1"/>
            </p:cNvSpPr>
            <p:nvPr/>
          </p:nvSpPr>
          <p:spPr bwMode="auto">
            <a:xfrm rot="-2498013" flipH="1" flipV="1">
              <a:off x="6024549" y="2166957"/>
              <a:ext cx="762000" cy="533400"/>
            </a:xfrm>
            <a:prstGeom prst="rightArrow">
              <a:avLst>
                <a:gd name="adj1" fmla="val 50000"/>
                <a:gd name="adj2" fmla="val 35714"/>
              </a:avLst>
            </a:prstGeom>
            <a:solidFill>
              <a:schemeClr val="accent1"/>
            </a:solidFill>
            <a:ln w="9525">
              <a:solidFill>
                <a:schemeClr val="tx1"/>
              </a:solidFill>
              <a:miter lim="800000"/>
              <a:headEnd/>
              <a:tailEnd/>
            </a:ln>
            <a:effectLst/>
          </p:spPr>
          <p:txBody>
            <a:bodyPr wrap="none" anchor="ctr"/>
            <a:lstStyle/>
            <a:p>
              <a:endParaRPr lang="en-US"/>
            </a:p>
          </p:txBody>
        </p:sp>
        <p:pic>
          <p:nvPicPr>
            <p:cNvPr id="2" name="Picture 2" descr="http://ifaf.org/img/media/thumbnails/475-388x230.jpg">
              <a:hlinkClick r:id="rId3"/>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477000" y="942126"/>
              <a:ext cx="2496324" cy="1420074"/>
            </a:xfrm>
            <a:prstGeom prst="rect">
              <a:avLst/>
            </a:prstGeom>
            <a:noFill/>
            <a:extLst>
              <a:ext uri="{909E8E84-426E-40DD-AFC4-6F175D3DCCD1}">
                <a14:hiddenFill xmlns:a14="http://schemas.microsoft.com/office/drawing/2010/main">
                  <a:solidFill>
                    <a:srgbClr val="FFFFFF"/>
                  </a:solidFill>
                </a14:hiddenFill>
              </a:ext>
            </a:extLst>
          </p:spPr>
        </p:pic>
        <p:sp>
          <p:nvSpPr>
            <p:cNvPr id="18" name="AutoShape 32"/>
            <p:cNvSpPr>
              <a:spLocks noChangeArrowheads="1"/>
            </p:cNvSpPr>
            <p:nvPr/>
          </p:nvSpPr>
          <p:spPr bwMode="auto">
            <a:xfrm>
              <a:off x="6858000" y="1974906"/>
              <a:ext cx="1828800" cy="387294"/>
            </a:xfrm>
            <a:prstGeom prst="flowChartTerminator">
              <a:avLst/>
            </a:prstGeom>
            <a:solidFill>
              <a:schemeClr val="accent1"/>
            </a:solidFill>
            <a:ln w="9525">
              <a:solidFill>
                <a:schemeClr val="tx1"/>
              </a:solidFill>
              <a:miter lim="800000"/>
              <a:headEnd/>
              <a:tailEnd/>
            </a:ln>
            <a:effectLst/>
          </p:spPr>
          <p:txBody>
            <a:bodyPr wrap="none" anchor="ctr"/>
            <a:lstStyle/>
            <a:p>
              <a:pPr algn="ctr"/>
              <a:r>
                <a:rPr lang="en-US" dirty="0" smtClean="0"/>
                <a:t>Officials</a:t>
              </a:r>
              <a:endParaRPr lang="en-US" dirty="0"/>
            </a:p>
          </p:txBody>
        </p:sp>
      </p:grpSp>
      <p:sp>
        <p:nvSpPr>
          <p:cNvPr id="3" name="AutoShape 8" descr="data:image/jpeg;base64,/9j/4AAQSkZJRgABAQAAAQABAAD/2wCEAAkGBxQTEhUUExQWFhUXGRwZFxgYGBgYHBwcGB4cHB0cGBgYHCggHBwlHBgfIjEhJykrLi4uHSAzODMsNygtLiwBCgoKDg0OGhAQGywmICQsLCwtMC8sNCwsLCw0LCwsLCwsLCwsLCwsLCwsLCwsLCwsLCwsLCwsLCwsLCwsLCwsLP/AABEIAN8A4gMBIgACEQEDEQH/xAAcAAACAgMBAQAAAAAAAAAAAAAGBwQFAAEDAgj/xABDEAACAQIDBQYDBQUHAwUBAAABAhEAAwQSIQUGMUFREyJhcYGRBzKhI0JSscEUYoLR8DNykqKy0uEWJMIVQ1PD8XP/xAAaAQACAwEBAAAAAAAAAAAAAAADBAABAgUG/8QAMREAAgIBAwIEBAUEAwAAAAAAAAECEQMSITEEQRMiUWEFcYHwFCMykbGhwdHhM0Lx/9oADAMBAAIRAxEAPwBwzWmNYa0TWTRs1lZmqNtTaCWLT3bhOVBJgSeMAAdSTULJQrVJ7a/xVxTE/s1q0ici+a4xHoVUT018zUzcv4h3b7G1iApfiGVcvoRMe1QvSxr1rnUHAY4OKnVDJgrRNYa0ahDAaysrdQhoVusFYTUIaJrYNbmsmoQ8zWyayawmoQ1NbB8a0a3NQhlYJ/OtTUPbW0Fw9i7fYSLVtnjrlBIA8yI9ahZ52rtqxhlDYi9btA8M7BZ8gdT6V02btKziE7SxcS6nDMjBhPQxwPhSAxWHOKY3sU2e++up4DkqLOijkBUncm6cJfvtbLK9u32mUMCLiWzLo6E6yhJVvusOhNUmm6CSxSStj/NbFR8FfFxQymQdR661JirBGgPCsArYrdQhqsr1WVCHmtEV6Y1qeNQhsign4pljZs2xoLl0hvS25A9/yo2ql3u2Z2+HyqBnVldDroRI5dQSPWsy4N4/1IXKbglsFbxCuxc2wxQAfKRKgcyQKXGHxb4bEhtNDDcpH6Hx5HjT6wtrFW7GGS2UCqFVw0mQNCBppA8aC999jm7jDbZgqBQU7oJP45kanl4RQ1L1G9F7LkJd19oSFM6EUc22kUn9zc1svbJlVYZD+6wmPSmvs95QeVFXAnNVJolrWx5VpRwrdWZMrVV229vYbCLmxN5LQPDMdWj8KiWb0FQNh77YHFtksYlGfkjBrbH+6twAt6TUIEJrxH9aV6DDrXHG4xLSl3MAeEkk8AAOJNQgFbV23fxWOuYK1dbDWLSk3bygZ2aFlUdgVtwGOsScp1A1pdb3HE4O9/2+KxrW1ALXGv3HGckiOAEDQSZBn0qRtHB4rF4m8pbsWd9Ve3BPTRxoSNdB6mqzee3jWzI95bi8GyKizlIP4Rmgj7pNBcsutVVd03/rnkY8OOlvf227/wCBifDbf1sUrWsRBvJBzAAZ14SQODA8Y01HjV1vdvouEyBLfau/A5hlmYjSSTI4cuvVMbnYxsLduO1vNlRoOqmcswY4qNDp08as9nYW7jbpu32ZlB7x6/uLHn3iOHAUd12MQjXmlwOzYO20xVm3dUFc6zlOsHgRPPUHXnVpQnu3giIgQo0AAgADgAKKkFUDPUCh/f1ZwN5AP7QZJ6ZjE+PlzogX9ah7Wwy3LbI4lTx9NfzFU/YuNWrFRi9mZTbulwqrJAJ7uuneABke9BeAKpi0btJVL0sQJJVjlYTzGUkeIPjRxh8WjgTBKDMFJABB5Gf0oINn9oxwCqqgsJC8ABq0egoWPkfz0kPDcbE58NaI4FFjnpAooNDe62GyIFAhQAAPAcKIyKMc48zXqa89a9c6hDCays1rKhDJEVomvQNaJqEMBrT3ABJMDxrTNAk8BQfvDtpcwFwzhz3LyaDusR9qrDvK9sw0g8AYGYKRlyS5NxhKVtdgkcdoqlSIzTDcDExIkc4/54UAfEyUu27xkBPmJ0XlABnmTx0qTs/exbq3rKNmuYe41tm0GbKSA8DSGjlpMxpQfvQL2MQlmJHykSSARzig6t6Y7CLrUvoFe72HXu6RMGmDhAAtIfc3bN13NgMy3LamdfmAPIHoCB7Uzdk7caIfRhx/mP6/Oi6ldCssT061wGU1xxmKFu29xuCIznyUFj+Vawl8MJFQ957RbCYhFGr2mTUxAcZSSQDwBnhyrQJK3SPnLHYbF7QuvibgLM5mSdAOSrPBV4AVTYvZ1y0dRw8elNDZOJGFVLZWQ+VdCC2YiYIZYiQfve1CG8jLneA0K+VpgamTAiRMA8+VZWRtjUsMFH3Gf8Md6bl/CL2rFntt2ZY8WAAKknmYMTziaYtm/mEikjuF9hexFhZe33LqXeEq6qUlepBJ/hIpvbEvStbYqR9rbNRnV3AMQQTGhHPXnQZY2eFsXFuKO0tl2USCcrHUjpr08KYe2L1tLTXLrKqIJZm0AHn+XjFA292IeCLCOzXRBdvlAGvOgzQ908/KBeC2T2gJzAAkq0cQOYHiYGvLjyo92BsYQAFARQAAOlAGExX7Ex7QFg0THGdflB050VbZ30P7OiYBvtbglmgSgH3cpB75PsPMGix/TYvl1OekYhvWrA+0dLY5F2VfzIrvZxttlzo6sn4lYFfUgxXzNtHZuJdy9ztLjtxZpYn1OtcVS7YM6rMEjrH4hzqWjHhtcjx3g+INqySlhReYcWkhB7at6QPGgm/v1jcR9kXVM0yLa5CY4gMSTEHkeRoavYjM6ZREwY8a549DbuGNGUgjzGtaxLXqXsEyRjDTLtYSbVwVp7YDjvBRw5UE7Kxv7PfZwJKhgo6kkDoRwniKIdrYksgZSDm4mCP1odxGGUNmGs6mgY20MZ4p8DE3K+KUHs8XbAHK5bB/zLr7imvsna1nEoLllw69Ry8CDqDXyzgL4W9rwJI9/wDmKv8AZe8V3BX+1sHQ6Ov3WHQ/oeVHlyJqFxs+kl/r616qn3d2wmKsW7ycHUGOh1kHyMirbLVGDI8aysyVlQo2TWVk/wBf0K9VCEXErmheVBO9WA1MdNRR047wqj3mw8ilsq7j3TSqkfOtztMLi27EmR8oEnMp+6QOPCPSaIsDvjYy98Ms8RGbXwI/4qLtLHvs/aD3BbRnK/Zs8wnGSsRr4yDqepqId08biGN0Ydbav3uIRBm/CpYsAePr6UWcsWlPI0vrQFTyY5uMF9CCdu9njDirQIE8DxK5cpmOvH2pw3kDWrWIXgwUnybjSz/6CuKpa7iLKgaHLmfXpy18KZu4SBsEMOzS1saSCpKNqhynWI0nwocp457wfAXDrVqfDCXd3FcjRCQCCDqDII8DQNhrxtvB4jTzHI+fL2oqs7RUKJkmry9TixQ15JJL3F3ikpaUgDxlq2rdgU1S44BiSYmMoiJjWaWm3biribpyNlJMZuPnA4Uz9r32t4t7zKVHaQ0EsVgAI4iG1AnThmHjS4382w+JxEly8CATIgH2/oVnG4y3XDHcknoV+wYbq2vsLbfedVJ8lUKo8goH1pi7N+ytZiCegH8zoAOJJ0ABJ0FL3dTaAvJmy5QrFU5yqwB5GZ9qo/ibtTGO4R1azhh3UhpDlgQczLoWgHuyYHWSaLDNjnNwTVrsIzxTitTWzOfxE3vO0LhtWjGEttA4/atMFz+7+H30mBfN8Q7KWERLDvcVFU5yFXQAT3SSRp4UuQNIH9ACu+QAfrTngRfJjxpdj1tPH3L9wvcIzHkBAA6KOQop+Grg3XLCQomYn8PD15+FBmQxJBGYSPFZI08JBB8QRyo3+GO1kS4cM4H2pLI0SM0DMp81Wf4fGs5o/l0jWGX5ibDvH7SsdkGUzLZNAsz0kUut7Uz5sqkAaGRGo86O948N2lruEAhg2unCeUeR8qqNsW1utZVdVuI8eYRiPOGApGPJ0ZLyOwO2Uo+zJHeyj6aVXbZuzcZupNEOC2U37RZQCc0eUA970iq/e3ZnYXrlr8Laf3W7y/5SKd6aO8jn9RNOKSB8Y0qI4jp/Ko+JxkjQQat/+n2hczHvclUsRMamY5GfSomK2L3wqsYgSSOZcpAjQ8JocsmByuyLxVGihAMiNSTp4k0RbW2Ncw+UXNQwkMOE818x9a3udsrPjlUwRbHaHppGX/MwPpTpxu7KYjDsjjQjjzBHAjxFXJpmItxF/wDC7fD9ncYa7AtM3cb8LMeB8CT6TTztXAa+VNu4BsPiHstBa2YJHAggEeUgjSn38N9qtdwlvOZZe6STMhTAJ8YismpeoaCsrQNZUMHkV6rkrVstUIY4qLtKzmWpWavPEEUOcbQXFKmI34nbNFwqwZEZTxaYjmNAT05VUrvj2dmzayFjbRVJJGWUAUFZBMQo0IHPrTHbcxcRiLt293zni2D8qoABAHUmZND2+e6lq2oCW4jmBEeRHGOlCi47JjWSDm24gzY2wMSotCQSTxYAawDqTJMcuNMA7REWyDla2AFI1PESPEMBB8KTW1sI1h1I0nX1HSirYG0DcNt+PGR4jStyxLmPBnHlp6ZLcPlv32vW2cAKWHAcmMHXyNEqAgfX3ocwu11uPat/eLL+Yove3oPKvJ/H8bcoNejGtaoHt7rqLh2vMcoQCTrqCQI01zAnTrw8Qn9rotyHU6ESfPzp8YnDq6sjqGVhDKRIIPEEUuz8N2F82xc/7JjnIn7TT/2p4x+9PDlOtH+D/EccMThmlTW6+Xp8wc74S2+/6F3sLAW7dm0LcFQiw34gRJb+IsW9a9b23+ywjuFRoZJR1DKwLAEMp4ggxV7+zqqgAAAAAACAANAB4UHfEDE5cHcHin+tP5GlOlk59TGaf/ZfyMz3xteiBvAbIw7u94uUw576W/mdVWGuqTH3JyqefdJ6EoPw8R71r7QrZYKrKsl+0IAgEggA6uZ4cBxkBe6WKYLc+0VBpxTOZPNddIjoeXSiDFbde2P2yyuI7RLgt57rdyGR4iyrRAJBGYDUrxk17XxZaqv2+/tnGcO9FPv8yrjGsW/7LDKmHt9ctsa5jzYuzknqaHLeNeyy3UMPbIdfNddfDlWYvEu7s7kszksx5lmMkx5mtBsyMs8efh0PhypvtQFDzfFJ2TN8hYZnGYqCSBqQCA0gDX0pcY/arve+xkJbUqh6Aggx4940XboYq3icHaLwzKuRxzDLoZHEaifWqTeA2MOr6qrMZVJBb241zE3ddzrNprnYsdi7wYa1cF25cEKneAkt3sp0UanURpVZ8ScdYvYsvauI6tatmVYHkRr0MRoaX7XDLMeJ9h/X86Zm5W5KJaF/EJnvOJS2RIQHUSDxfmSeHAagkvKaxLUzmOOt0gKxWJxFzW2HIAgdkrHpPeEnkOdD97aF3Udo/qxPOeZ66+dNreILbb7Ru9/8aAu3rHDzMUM7e2CmLt4nEW0y3UVbkaAkCA+YAwTxaePGgQywe2lIJKEkrs18JPtMRiHbUwnhxLf7RT5wtsZBpXz58IsVkxV1G0JVdDx7pIP+qn5fx6WrDXXMIilm8lE+9bYNHzrv3iBcx2Kfl2jKPJO7/wCNNr4cYQ28PZU6HKC3m3eP1NKXZeDOMxneHdLG7c6RMkepIX1NPnd6xABqjc9tggBrK1NaqGDijcK3mrhmrYarM2dc1U28O8lvBtYN0wt25kLfhXKZY+AbKD4EnlVpmpK/F3azXMZ2MnJZUAD95u8zexUfw1qMdTpk1VuNnC4t0uXDobTZmBzE6yYADaQRBkEDWI51Rbfw9x2DZLfZtJdoIuAzp3tcwjXlHDxrp8PtrfteCsroOzTsngScyQNQOErlbyJqwxN24LT2iFCqNDrxJiIPnSWRNWmdLFTpoT+3dmC/fW2DCkxm6cBPsfpVbu84S++GJBKswDDnGnD0+tWu8uL7C7cNsyUkzx5QaA9nYspeW5JkNJ5z1nz1o2NNwBZ5KOT3GTu+2TaeHBaQzMD6KxB9xTkdgeY4TSE2JiA+OsMJ7rkyPBTx+nvTct3C9xSYjLlPdMzlv/emIyiCI5jXkeN1vTRz5VF9ot/sy5yadlncuATqNBJ1HDqfDxrhiMfaS2WZ10nQEE90wYAM8RHnpVLe+S93V7+HcybbFgDh7CrDA/KSGBWJJHEQaEds2b2KUujdxXuHQZZLMWZgskgFjwJOkanUleHwLFs3J/aNRyylskWuK+ISB/7F8nUkZv8ACAR9aHd9tu28Rhn7OY7khhB+deVVDYQ8GUSND/XKqthD5V1HNG6dIPKuni+G9PjkpQVV7/5I800mn3LXdbF2wrIR3iZB8h/z9KK8LYCYm/gb89ligHsv+8FHA8JGUR4oPxCltesPYxD21kEA5OoBErPiNAfEGrzA7XVsMLFxiLiuLuHunUIwCwp5qCyk9O9rECmOpwynHy/7T5Ul8muO6sFHIuH9+31Iu0sA1m49u4IZTB8ehHgRB9ahmOtWW8u3mxl1XZFTKuWBqTz1PmTA5VUxT+GWR44vIqlW/wAxWaSk9PBxxuGzkMADyP6e1e7FpU0HrV1/01iY1RVJMANdtKSYZoALzMKagY/Z1yyQLigFgSIZW4GD8pMagjXoa3tZRYbrdmcSivbR0acwfNoFGcsuUiGhI1kQTIM00tjbRNws+biYmYA8AevWlXutZzXbg6Ye8R6rl/8AKjPcbCtewCi22RgWE5FeOegYeIpLqt5IZ6fhhLtnBKFLd0CJJ095oZ2RiFt4i1JBS+HtMAQQYiQf4TNWm1bl1f2dC2hYqxiJMaGB460P7csNZ7Avda44xVqGaJiGnh1FLQSTGsl6aBG/iGwWOzsMzrnRwO7OViAdeqhT40T71fEA4rCCxbRrayDcJYEsBwAA+7MEnwFDnxIB/bSeRRW8dRr6SDXLdjYrYh9ZFocT1/dH8+VPwadegg1VvuHXw22VFrOR3rpnUfdXRR5cT602MHbCgf1yoe2BhYgxHSiMNUMN2zvmrK49pWVCrI+asz1wz1herMWdXugAk8AJPkBXzntfEnEXXuH5rjM0dMxJj0mnztzEZcNfbpauH2U0h8COY4kwP686PiXJOS83B2vcwF5nPftOIdAeY+Ug8JEkHwPHSmZYFzH2Vuo/Z2rgDAAS0Hqx5+lKXGjKoUcTp9NffhRBsLe/EYaylm0tsoggZwxMeYYULqen1Vp57jWDNo5N7/bNtYdQgE5pmTq2kcfXjS4w+y3DKRquYa/7hyoo2ribl52u3nLueJPADkABoB4Cq2zimQyIj96df8OtXjwaI03uZy5dcro8bKxRw1y3pMOJPgxWSf4QfpTy2VjAoIJ4wREkmegGp4UorXZ3NSB6GaJ9k7T7JMkue0KoDp3Rm1AYkAd2Rx51w/iHQfiGrdevqP4Ixf37hdtvapFtltrLaqW+6ORMzGnWeOlVu43Z2sMqXWUMWecx6OV9u7xq1t4DQFgNOAHyr5ePj+XCpLbKt3Laku6R+BisktMwOcjz1I51roemxYIuEF7jHUQUUnH5A9vhu8qkNbIltAOZPQDnS9s2P+6TMMhzQCRp0gjlNNDazj9osrcJ7NkKHWeJEEgeMVSbV3Vt9stpJCBGaZk6cNWmnltwLThfIt94rksjE/aANbccwbbGGPic3+Wq/DsCAJ1PLnV5vjs+4bqt9nDIAWLBczAkEkHmQBPl51M3R3UvLdtX3ydmDpDEklgQIER9aZjJKNiMotz0g9bMt9KKt3fh/jMdbF20qLaYkB7j5Q2UkGAoLQCCJjlVn8S8Mua04gMJU+I4j2196McNt+9b3dt38HlFzD21VwVDf2ZyOYPOO/PStwyaopozkholQE7x7B2naxVqzcZrj3W+xe2YRmIMwQFCkBmmQIEnhVztT4T4+5BOKs3CBoHa4InUwch50yttfNs+4TOXELr17Sxet8upcUCb9b34zDbWSxavZbLmx3Cls6XGytqVzcZ51abZgF9hbtX8HtA2MQoBaw+VlOZGBy6qxAmDoQQCPUT2+HGL7MXcOGys0sk84GVgPEZQfU9KaO+NyDY0+8+vQBdf0+lI/FqbV21cH3bxIPmf+GFJZ95V7DeDZWMXei1/24Mw6mQArfNGne4R4z6UHb04ntMVhbGbM5a2W8xxPuY9DR/tBmuWYEajQ0qdl4RjtNGIJCvqYMcyJPKcpjyPSgxp/sHm3Rz+Jul60w52yP8ABcuen3h7Ub7gYYPatnllB+lUW+e713FWbd3Dqbj27l1GRRJKsQ4YeRMRzkVefD26bVtEcFWCwQwIIPQg6inMTTghDNakxlWLYUaV1zVEt4gHnXrPWwNkjNWVHz1lQlkftKztaiK9ei9aMWdcWue26E6MpU/xCP1pQDYN3CsEugEiSGGqtrAIPhoY4imlfxUaDUjj0HnQ/vWXu5UtI7qi5myKzRnOUTA04H3qYsv5iivqMxwvw3N/QAcYNU5lnPsAa6hNNa73beoMcNP+K43m0HiaeruDON4aAfiMnyGsVzxFgEGvd68oZS3y6jp/Wte3I4qZHI/1zrMtyipwN0LcVbjNkLKWHIhTIzHoOPlPCjm8rI47MLHEgxBH3hqIBPEHqaA8fYJYZRmJOgAknwgcaK//AFuyttRddC+UBlEvqBqDlDR01rkdZCanGUE32dfyM4Mmh2xg4C5bdSwzDMASksmXSNEBETE6cTNSNmspLWgxVtWtsSW1iD88zHGPOlh/1rbSMi3GIXKp0gCScoZiDl10DKY1pi7j5MTgrGKj7RrlxbkkHKVYhQIAgZBPCe9zrPg5Iu3wdJ9VglHSuX99yXt2wWtwFIucM2ZDB6jua+VB2++1xZw5Nsy6qEJJ1Yt3W+jE6cNKPNs4N3TKjAeMa6+NK3erYbPNlSSdNeOsyBFbVXuBk7h5Qfw7tjUFtyFaZRuQjiOOsjh4jxo72Qn7PasWS+fKSZiPIRPLNHpQburgXTF/s1wZLgdVI4wZEeYIP1FXePx3fkcAQB5Dj+tak9mheCuSkcN+HN2+ij7oLeGilj9AanfCPbdy3du22ZBggrXcTnUsAICd2PvMSojUEA6VU7xXz9rGv2IjwJdV4+IY1Ybq7AunZGOuIj3DeazbtrbUsx7K4HcwNcsN/lo2FeQFndzY1NvZry7PvYa6n7KL9lmULGdWIW0VPJQWHdgcQZ0gjnxL2Cl3aGHvu+QW7OdgutxzaujIiA6SzXYn+hf7v2mTZGFW4jI9s2MyupVh2d9OIOo0X8qpdp4kXdvtaP8A7eFyIDwFyO1mOsPP8Iq3fYEjicdduMzXm+0ZWOWe4gmFS2OY7pObi3pAF959lsbSpZRncS8KJJhpMDnAcmPCum8O3wNpOi/JZHZ+ZRe8fQsfUmiXdM9pcz8ciH3KzSLT8RDif5bAvd/Zu08asLduW7KrJuNKLAH3MsFzpyMdSKLtubJs4LsLNod1Wzux1e44RxmduZOeOnIQBFMS+PnHKET3JB+jilf8T8cUvW5++zkf3UVF/P8A1GmMq8uyAYm3Lcl7i4oNiDb5Hv8Atw/0j3qv+IW+72cUMPbAZEVu0mNXeY1IJGVMpERqfCpHwn2bcDNfugrn0tyI+zQfN5EuI/u0rdt4k3MTfduJuvPh3jp6cPStYY1EzmlchmbA3mFwDWDzWZIouwuPDDjXzzbuMhlSRRru5vUSQjTJ0B6+YHjzo1AGhtdr41lCy7YMcRWVRgtgw/rTxrjdxECToOZ5ny/nUC/jiHgJJYHKTwmNB/XjWi4bV80/vI2nloR7E+dKZc/aJ1uj+H358hA2rtwr8iyPBlP60WfDR2uWrrtI+11iCTCWyoPlJPqaDsfbzE5LgJ/DIMeg1qPZGIt4VcSt7Iq3mtKEYo2aJJ04jQ8TwFTpYqTa4D/EIaIKntYYbf3cONLvlCXz2S2z8qsTbNxw2nHiJ490cppVY5GS6bbgq6aMp0IJOoPtTr3H26cQkYggXrOuvdLAro+XqFkGORB50D794f8AbEtXUtqmK1NxuEqwzKrESGZCcvoeVOrN4b0yObDFLI/KrFxeh7TCeMge2n1qLu9iiWFqCS5hR0b15aeQiu+0djYi0mXLmA45TJ9q6bO2FfGEfFAFV+UrEHsjIZjzyk6EfhknSr8aLaaZJYMkLUkzePxY1S2e7wZx9/qAeIt+H3uJ5Bai6lSMOpuXEtr8zsqL5uQon1NTNtYLsmROYVw54SyYjEJMcu7bUR4VsAUxWmZ8F9uBLl3BO0C/D2SdALyDVZ/fUAfwxzoOsLgsii6cV2gEs1sWspJ+7DtwX8XOToIE1t9lDk2i4UGULEBxHAkpoG56Vlq1RadOz6bVyQREtwGnPyoW3n2phtmIbl/LcxLCbVgHXoGc/dXx9pPBaXfiVtI2wgxGWBBdbaC40aSzkEz4iDQliLrOWZ2Z2bVmYlmJ6sx1PrQY4adsNLO2qRajei+cQb9zLcctn1GUqeiONVUAQFMjThOtXbYxL4zo065rgy5cpYkxEnQ6QZiZHKgwDXzFe7F5kYMhhgCPAjoRzBHKtTxqSM48jiwov3QLN5nk52W2vhl75M9NBVhuf8Qr+ARraot60xzBGYrlPAlWAOhA4Rx16zCbGKmFJA7rp3QddXE8eonj4VIs4bZLEZr9+2QAGAXMpI4kMFJgmsOaxxppv5Ky61ybtfUs94vitiMVYNlbS2JILMlws0DXKJUZZMa9BHOoe6u2HvbXw+IvsC7uocgRJ7PsxoOBMCY8eFRcXsHAuB2GNBckd11AEEgEy2TgDMeBqm2TfyXrLz8txG9mBrWPJHItk/qmv5Mzg4umG23fh1dW7cexfRswBAbNnzsxa5IRW7vEzrpM9aMN1sL+x2nF0i4dbkqCI7AKHWWiQShg9B7x22ktvs2a4lljbIKu4zqLlwjMFt5iSGVAOAJY96RXO7tqw63Oxt4i+Lgu5ns2ifmdxl7wnNFzpGhNJ+Zuwre1Bvfxar2eYGbl2IHKAVBPhKAT1IoWu4e1+2XrzoXvWgxUXCCgQDOGtqBoC5cSZOZTx0rhd2vcuMs4HFuVIZWZAhBBF0kfZwCSAh//AE1xv42/cLs2BuW2OGvZbjMCZuETaC5VmSqkHlFSTk1v/JmPsWuw9puwbtECOht2nCsXWH1BViqkyjCdBrFK3b26RFy9eW4Mly67WxB0zEsQx8M2nkZ4UwLNx8tzulDedWIMZlCAKswSJgIeJiYrnvZaCYZDy7VgB6t/I0zBulYOdK6E5i8G6GGBH5HyNTtgbMYt2x0C/L4nr5CjTZ1hW0dQwme8AR9a7bRsrMoFUc9ND7fnVdRPTAJ0i15N1wU3/qFzqP8ACP5VlejaPh9ayktbOn4UfQK9oi1+1NbTMGVRJMRB71tkM94SH+gqzwl77raN9D4r1H5VXYR1uKBc0dQRbfpEaNP3CwB8Ca9NcBBDDzHQjmD+tVmxuMt1sM9HnhmxrS9+6M2xbVlOZQR4gH86gbvXrK4bCftBAstjrtwyCwy20CiRrpnIB5cZqPjr7QYaR+9r/mH6g+ddd0N23xWGZ3fKuFJ7MASGlmvOCDBE5gJ/OKY6OkpW/vcB8TVqCXv/AGDLbdxL943FVdBkDRqwB69JqpxygDgSTwA4n+Q8TpVnbYKo0knQDqf/AME+QqDtNQq8ZZ4k+Hh0XoPz1pXeb1MYg1iWiPYHb2ANx4cnqVUkL5ZvmY+w8KKMLbVbZzAZYgg8I4QR0ioCW1TUmTxND+8u8otqY7xPyqOZ8fD8+XUbim3QPLO92Du1N2xh8Vbv2WHYreRsrHvAK4YhPxAR5x1416+JeHCY+8qjQFz63Lly4frcri1xu891yzGY5BV5Ko5CI9a6/Ee5O0L569mR62rZ/M10cEtTafY42eCjTS5BG4KNN6928Nbt4JcMrLdxLKAXZiSCFEsslVOa4pOUaa0LYXBtedbVsS7nKokDU+J0pqbwYMna2zreXuIjsp5SgJIHllT3FKddmcMsKlwpyavmo7X67/3JijcXa9F/UHb3w9sEtZtYotikTM1tgACYEaASqksNZaJFLyOvrTc2YxTFbXxTBlFtO6SCJCK3CeI+yXWlHlgR00rHw6eaTmsktVKPpy1bWyWytEzKKrSq5MQcuJAIjrXTaVkI+VZICrqfvEgSy6fITJXqsGvWz7We9bX8bKv1EknkI1noKkbbx4xOIuXVUANlVFUQAttFtrlA4CEGnKa6YE95XexaRQWhWcgamO0dBpx5fWoKgjQgg9DpXXFWmyJmWAgKg+bM+oP941ERqyi/mSTTF3B2Xau4X7W2jgs0ZlB5xpPDhS5LaU6N1cD2OHtJzygt5nU/U0v1cqikvUY6aNyb9gl2fsLDMEuvaS4+VFDOAxAD5o1/eafMeAq+wyAZQABFxuAj7rkfQioGzbZ7GOeXMvmrT/tqzSMwjgX/APr/AJCrglSAz/UzVgyU/j/1Uvd5N93Q3EsYR7yYe0FvXC3ZquYAkjuksBl96PrNyAnhbY/VaVPxF2/Zu272GNy9YvWAFFuCBfJGg7syh0PeidKqbaqiRSCbD3hdK3ACAyrd14wwtMAfGK5b/WT2VtQJ+34eBSfzNWe7mziUthhH2IXpDBLakeEEHTwoS3/3qRcQq8SiK5UcmYGB4QDr5irtqN9yKKcqfB5SyLSd4iedVWKx+bRdaobO3HxDnOYB4AeGuvp+VW+At5iBwigxwSm9U2MS6qOFacaORR+orKKE2asDu8qyj/h4egp+Ny+p5sJlBA1A0B8TBPpx16xW7kBCxmQCdOPX3/nXpbQCwOYY+MEmR9NfSoyoWJ1MFV6zroNfEzRxNNp2iNisOSs5idJ59Rx966bI3lbZt51ZDctXEUOgMHmAyzpMSI5+lSRIOXMNIBPQcfrloZ3tebqH9xfzY8PWrhCL2DwySlLzOxlM2QDE2XF1QvdywYIMtzIYGAp5iOHE1TY6+GZnIVZ1hRA/Wh3c7alzs/2YBezgvMQwJImSOMmeOojjGlWO1MQiLcuXSRatAZsvzOzfLbQn7zczyEmudkwuM9CO9jzJw8SRBxm0XCvlUseQHHy8qGnzIe0vj7RuGkAe/OjH4e7NxO0LwxTN2GFtMQiIIDGIKrPzAAw1xpJOn91h4jZiK2pkcGBAIII/nHKrlCUWkla7i/4hSsRK2zcJzGBxjnH6Dxrpvy04oP8Ajs2G9rKKf8wNE2+Wwbdm617DiMw76j5THNR90gDVeHh1Fd6LmdsM/XC2T7Bp+se1N4dPYSzSk3uVOHvNbYMjFWXUMDBB6g1MvbxYlrlq695meyZtsY7sxPLUGIM8RVca5GiSxxk7aQNNoJtr7+4vEWTZc21VtGKKQWB+6ZY6HnET5UJ3X19J9q9tUfErI8v6NYx4ceKOnGkl7Fyk5PdlrsKwSxccFW5r4vbdQB46lo6Ix5Uw939lpZwgItqrESTAk+Z41B2Tg7aYW0VSWuF0J4kTPDoItwesCZ40YbQQLhxHSgdTLhD3RxSbbFZvH/Zn/wDqP9LUMrV1vQ5zAcpY/lVIlGx/pQtm/wCRna386DkWUHyJFPzCtCjypAq0EHoQfanlavRbB8KV6zmP1GOk4l9A8w4yBf3dP4Skn6ifSulkQUHR49rZFC+6u9uHxa9mHC3UOV7bEBjkyoWX8SESZHCdYq7Xb2FW4EfEWVcE5la4qkFtV0J5rwPlTHYSfJ6xj5QpH/wv9MsfnXPaWBR7mY20JAt94qCQM7TBiRp+VcztDDsEBxFnWyVP2iaE5B16102jtG3bR2uOtsNaAl2Cw3egd7nLcPCo0nyROiHvRthcDhbl2JNtjkX8TOsx7ufavni1iXa4b12HNxu0cHgxBBIjkI7sdCKbPxXuLdslg0oRbEg92CxbMOpOWJ6A0nTey5iOEQPUg/pVPctE/G49XuZrSZIWOCiSuoOVRAP6US4S6ZR1P4Z8Rx/5oGXToY40SbGxJFpTpAPSCI489Y9P0q8a07Ixl33D6zje6OPAVuqNcXd6n2X+VZRRWi8u3CGI/Co1PPrXuywtoTxZRHI/LwGniY96xtSeGh8OYLa6+AqIri2X4tIzwRPBx6Rw9qsomWIhidJGvrrPjp+VBm9ZHbCJghYHSJEDw0/Oii3aZluMTAIkf4hr7DShbelpFtiI4rp+6Tz51uHITF+outyMNkw732Gh7oPgs/qT7VR7+YzPbwtq3/7me+R+JrjG3bJ8lQj1NMHddbVzA2rZAIjvDxnvT61Tb37kG72NzCEZ7AVVtsdMisXABgmQzE6zx8qS1LxW2deUW8Sihs7D2YmGw9qwny2kCjxjiT4kyT4mueNymQR6g6/yNdMLtFLnynXmDoR6V5uXhMEVpSUlaFdLTpgTvLg1yMwMpEEcII8PLnNJjHOZQEzlt2kHoik/5iac2/8AtFbOHciPADiSeAHiTApJ4pCtwqeKQh81AU/UUbFyVk4RzY1yavbmubGisEaauZr2a5saogTbH3huW7CW1C/2wUkye6/EDxmTPUmmytvtLEeFKLdfYtzEWbpt8Vh44k9mymAOpzNH92m9sM/Yo3UUn1COh0rdP6Ci38wnZusj7xHuB/KhdKOvikZYQOB/nQGjUTC7igHUr8xnt9dBxOnvTn2hiOysE/hUn2FJi0CXUDiWAHmTp9abO87nslEfNpQepWqcF99jeCWmE5ffcsPg1su02E7a4qtcOIuMHIGZe5kOU8ROpNWe9Xw4TGXv2hbzWnbIHUrnXUBRlEgqQI0kjTgOfX4WYPs8Aoj5rl1h495wo9l/LrRkWAnWRKGf7pAb2y60w+RUBNn/AArwyEi7duXVJCMo+zUjRge6c05oHHrRwMOuZTA+dxryzEsDPUkD3rpefVwOIhh4lMpj1AA968Xmktl4FrbZvMqIHX5frWSCu+NGMy2sPY+8M0nwXugkeIBOvXxpTWxzjlpX0Lvnuvaxg+0kFLoGYHvZWW2Co0jjB4cvGk9t7c3EYdjC9qkkKycdCAZTiDJ5T51RaIVrZgNkhioYd/5tYMCB+LgJGkTUrZ+CypbEyD3p4cYPpVbs/DMZAOnMdZNX164FClusnhoOOvgNKmOLVtlZ8kXSSCC3h1IBKzIGvWtVSu1wEgJcgGBExp014VlGFAuwtvKLp/CePXuqB58TWC1AzEaQV8TGsePM+tS8Oqm28GAxAnwBMEeJiqnaWKLOy/KFRioBPkfUVZks7oCWiAJ1Ux7k/QUNb52B2cgfK35yP0q6xuLlFVdS2WY6aIT/AJqpNu4ntlyqZ4tGvNoHLTQek1ae5qGzRU7D2y9h2y6qSCy8jynwPCje3tKziFXLea3cHDKYYHoRzHnI86WmHBzsDIOXgRB06iueIM1MuCM9+GdHFnlDblDl2My2rou3mY3IIlW7kdSnHNrymvO8O/Nq05HbIgA4N8x8QvzEeVKHZ21WtXQzMzhVeEZmKlipCgiYjMRVBdUkyxLE8STJPmaW/Duqv9gk+oUnqrf34DvDbeOP2hh+0nsxftBVGg71wDhxk9fHSOdJvJZCYq4oOYdw5uv2aGfUkn1q2+EWye2xecsFXDg3XJ5AAhSP4jM8stD205DnNAbJbUj8JW2gZY5ZWBWPCmIKhRtshM1aJrzNZNaKNmubV7mvJqED/wCE2J772uOYMI4anKVHqFue1H+z4WwFH3Cy/wCEkfpSe3MxbWsRnU8As+TXbdsnzyXGHrTWwbkLeUiAtwwD0YBh+dKdSth/o3boXm/d6W16x7hqBlFF+95m55MCfr/OqfD7DzOozwpYA6agE6x4xV4mowVg+oTlmaQQ7g7tdoRiLnyg/ZjxBjMfUae/Sr7fS9layvmf0/WjDd3ZaiygUZVXuopPJe7qQdSYmfKh/fjZko1xljICyMCJEQSD+6Z/LpXNh10Z9Rv2/wDP7mp6VjlCPP3Yd7oW8uGw4P4c/TRgW18ftBVirAZC2kWyW8Jyn9D7V5w9sKAqiFyOAOgXIoHsK1idQ371n8p/3V1RRHJr2UKuUlsqLPCG5Ek/1OnOpKr3YGgzIAOY1Vo9AeHKKgY9pz6x3FP1frzqVs/GJeVHtsrKzDVSCNLfDTmCOFUQzEnj+9dH+RRP1Q0OYtlJljAHfE9CzOZ9EogunRfO4/pLf7xS/wB/LzrgL+QSwRZI5L3FI9nb3qEAKzLu146Z2MjoG4CPDUVe7QwZKpA1Cz58R7gRQ/g7hU5SToVuAjmJn8pEc5oy2SQ1nOwgqqiI4atqDPDh/WtFQrJlX/6Pd5O4HISdB041qiW02gkNMDhMemlZVmLI2GfNZdZPduAiSeGh48fvVDtrmKltC3aLpoY10BPHUD3rxgMYDaMAktx6EnLrrw4GuNxz3QTEHUeMmfyqEPZdUysSc+Xu66wvfMxy09zUKzcnEKy/2eXQ84hSDHg0itCQzXRqoMwTxDwI4acTUTatkBhl7pIyQOQbs+B9vOTVFkzGXxeS7cgE5pDQJUGO7PTXqRQtdNFWyrobD3bUBWXNr1kkD8h9aEsRxIokXsHxehw4muDcT51JURJqZs7ZwPffrOXlA5n+VUwjdBDuxjLOBwl9u2X9pvnIbcgZbdpHu6g6EXHC2+pzacaCbjzxafEnU+Z61N2/s67ac9osBj3TmUyPQ9PKql6ymuxbi1szvWVCYV4QyYqaiqLHLXqo8VOweMt2w+ez2rmMha4VVRrMoolj0OYRHA6g3ZKLHdMTe8Jsj3xWH/QGm1iG79/yU/Qj9KSS7ZKXC9u3bQEocnfYfZuLg1Zp4qBxGnjrTR3S2rcxtu/d7IIe6sB8wJgnSdRx4E0v1CuI50bSnuCW0Fztcnhr9K87OskkCZ8akbQwroWV1ys0txBka9DFSdjpz9azLaCKx+bPJhRgt6VsALdDRyZRJ1/Es6+Yqi3r3vXEKLVkHK3zsREiflA4+dRtv24VfKhjZqZr1teRKz5EgGlcXRYXPxa3X7X6g+s8stu59LYbivlc/wBS1FZtE8bJ/wDD+dSsPxX+8y/4hn/Soyp/ZjojJ6gqP/GnQJTbex3ZYe9c/DZBHmA5+pgetVfwdxQbAL0S4/0VP9xqv+JuKy4NFk/a9mp8Ast9SIqP8FbhGFxa/huMfQ2x+q1ERrhjAxuluOa2SPVgI+qGgzfF8uFvDKGVxkM+LgAx5gDzYUcbS+/49mvu7foaAd+r+XCYgx8pUec4i2R+vtU7kfAsLzK2Yahu9kEaSpnlyAB4UbbpYjNhrlpvnCvCzx7PJIk+L+WtBeHujOOcPm9HMkexH1q4Fw2zhipgXHddCfvpbTUxJ6+cedFQrIL8JtdMiTc1yjgF6Vuhq1hrhUcOA6fpp7VlWZo//9k=">
            <a:hlinkClick r:id="rId5"/>
          </p:cNvPr>
          <p:cNvSpPr>
            <a:spLocks noChangeAspect="1" noChangeArrowheads="1"/>
          </p:cNvSpPr>
          <p:nvPr/>
        </p:nvSpPr>
        <p:spPr bwMode="auto">
          <a:xfrm>
            <a:off x="556425" y="152400"/>
            <a:ext cx="8054175" cy="76724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indent="0" algn="ctr" eaLnBrk="1" hangingPunct="1">
              <a:buFont typeface="Wingdings 2" pitchFamily="18" charset="2"/>
              <a:buNone/>
            </a:pPr>
            <a:r>
              <a:rPr lang="en-US" sz="3600" dirty="0">
                <a:latin typeface="Arial Rounded MT Bold" pitchFamily="34" charset="0"/>
              </a:rPr>
              <a:t>Constituents</a:t>
            </a:r>
          </a:p>
        </p:txBody>
      </p:sp>
      <p:grpSp>
        <p:nvGrpSpPr>
          <p:cNvPr id="5" name="Group 4"/>
          <p:cNvGrpSpPr/>
          <p:nvPr/>
        </p:nvGrpSpPr>
        <p:grpSpPr>
          <a:xfrm>
            <a:off x="304800" y="872332"/>
            <a:ext cx="2813823" cy="1814469"/>
            <a:chOff x="304800" y="872332"/>
            <a:chExt cx="2813823" cy="1814469"/>
          </a:xfrm>
        </p:grpSpPr>
        <p:sp>
          <p:nvSpPr>
            <p:cNvPr id="100378" name="AutoShape 26"/>
            <p:cNvSpPr>
              <a:spLocks noChangeArrowheads="1"/>
            </p:cNvSpPr>
            <p:nvPr/>
          </p:nvSpPr>
          <p:spPr bwMode="auto">
            <a:xfrm rot="2498013" flipV="1">
              <a:off x="2356623" y="2153401"/>
              <a:ext cx="762000" cy="533400"/>
            </a:xfrm>
            <a:prstGeom prst="rightArrow">
              <a:avLst>
                <a:gd name="adj1" fmla="val 50000"/>
                <a:gd name="adj2" fmla="val 35714"/>
              </a:avLst>
            </a:prstGeom>
            <a:solidFill>
              <a:schemeClr val="accent1"/>
            </a:solidFill>
            <a:ln w="9525">
              <a:solidFill>
                <a:schemeClr val="tx1"/>
              </a:solidFill>
              <a:miter lim="800000"/>
              <a:headEnd/>
              <a:tailEnd/>
            </a:ln>
            <a:effectLst/>
          </p:spPr>
          <p:txBody>
            <a:bodyPr wrap="none" anchor="ctr"/>
            <a:lstStyle/>
            <a:p>
              <a:endParaRPr lang="en-US"/>
            </a:p>
          </p:txBody>
        </p:sp>
        <p:pic>
          <p:nvPicPr>
            <p:cNvPr id="100355" name="Picture 23" descr="COACHES-WEB"/>
            <p:cNvPicPr>
              <a:picLocks noChangeAspect="1" noChangeArrowheads="1"/>
            </p:cNvPicPr>
            <p:nvPr/>
          </p:nvPicPr>
          <p:blipFill>
            <a:blip r:embed="rId6" cstate="print"/>
            <a:srcRect t="19130" r="15750" b="6956"/>
            <a:stretch>
              <a:fillRect/>
            </a:stretch>
          </p:blipFill>
          <p:spPr bwMode="auto">
            <a:xfrm>
              <a:off x="304800" y="872332"/>
              <a:ext cx="2332051" cy="1431961"/>
            </a:xfrm>
            <a:prstGeom prst="rect">
              <a:avLst/>
            </a:prstGeom>
            <a:noFill/>
            <a:ln w="12700">
              <a:solidFill>
                <a:schemeClr val="bg1"/>
              </a:solidFill>
              <a:miter lim="800000"/>
              <a:headEnd/>
              <a:tailEnd/>
            </a:ln>
          </p:spPr>
        </p:pic>
        <p:sp>
          <p:nvSpPr>
            <p:cNvPr id="27" name="AutoShape 32"/>
            <p:cNvSpPr>
              <a:spLocks noChangeArrowheads="1"/>
            </p:cNvSpPr>
            <p:nvPr/>
          </p:nvSpPr>
          <p:spPr bwMode="auto">
            <a:xfrm>
              <a:off x="556425" y="1916142"/>
              <a:ext cx="1828800" cy="387294"/>
            </a:xfrm>
            <a:prstGeom prst="flowChartTerminator">
              <a:avLst/>
            </a:prstGeom>
            <a:solidFill>
              <a:schemeClr val="accent1"/>
            </a:solidFill>
            <a:ln w="9525">
              <a:solidFill>
                <a:schemeClr val="tx1"/>
              </a:solidFill>
              <a:miter lim="800000"/>
              <a:headEnd/>
              <a:tailEnd/>
            </a:ln>
            <a:effectLst/>
          </p:spPr>
          <p:txBody>
            <a:bodyPr wrap="none" anchor="ctr"/>
            <a:lstStyle/>
            <a:p>
              <a:pPr algn="ctr"/>
              <a:r>
                <a:rPr lang="en-US" dirty="0" smtClean="0"/>
                <a:t>Coaches</a:t>
              </a:r>
              <a:endParaRPr lang="en-US" dirty="0"/>
            </a:p>
          </p:txBody>
        </p:sp>
      </p:grpSp>
      <p:grpSp>
        <p:nvGrpSpPr>
          <p:cNvPr id="8" name="Group 7"/>
          <p:cNvGrpSpPr/>
          <p:nvPr/>
        </p:nvGrpSpPr>
        <p:grpSpPr>
          <a:xfrm>
            <a:off x="304800" y="2742277"/>
            <a:ext cx="2895600" cy="1601123"/>
            <a:chOff x="304800" y="2742277"/>
            <a:chExt cx="2895600" cy="1601123"/>
          </a:xfrm>
        </p:grpSpPr>
        <p:sp>
          <p:nvSpPr>
            <p:cNvPr id="24" name="AutoShape 23"/>
            <p:cNvSpPr>
              <a:spLocks noChangeArrowheads="1"/>
            </p:cNvSpPr>
            <p:nvPr/>
          </p:nvSpPr>
          <p:spPr bwMode="auto">
            <a:xfrm>
              <a:off x="2438400" y="3276600"/>
              <a:ext cx="762000" cy="533400"/>
            </a:xfrm>
            <a:prstGeom prst="rightArrow">
              <a:avLst>
                <a:gd name="adj1" fmla="val 50000"/>
                <a:gd name="adj2" fmla="val 35714"/>
              </a:avLst>
            </a:prstGeom>
            <a:solidFill>
              <a:schemeClr val="accent1"/>
            </a:solidFill>
            <a:ln w="9525">
              <a:solidFill>
                <a:schemeClr val="tx1"/>
              </a:solidFill>
              <a:miter lim="800000"/>
              <a:headEnd/>
              <a:tailEnd/>
            </a:ln>
            <a:effectLst/>
          </p:spPr>
          <p:txBody>
            <a:bodyPr wrap="none" anchor="ctr"/>
            <a:lstStyle/>
            <a:p>
              <a:endParaRPr lang="en-US"/>
            </a:p>
          </p:txBody>
        </p:sp>
        <p:pic>
          <p:nvPicPr>
            <p:cNvPr id="1026" name="Picture 2" descr="http://i.ytimg.com/vi/5EQcHY7b5Cg/maxresdefault.jpg">
              <a:hlinkClick r:id="rId7"/>
            </p:cNvPr>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304800" y="2742277"/>
              <a:ext cx="2278874" cy="1601123"/>
            </a:xfrm>
            <a:prstGeom prst="rect">
              <a:avLst/>
            </a:prstGeom>
            <a:noFill/>
            <a:extLst>
              <a:ext uri="{909E8E84-426E-40DD-AFC4-6F175D3DCCD1}">
                <a14:hiddenFill xmlns:a14="http://schemas.microsoft.com/office/drawing/2010/main">
                  <a:solidFill>
                    <a:srgbClr val="FFFFFF"/>
                  </a:solidFill>
                </a14:hiddenFill>
              </a:ext>
            </a:extLst>
          </p:spPr>
        </p:pic>
        <p:sp>
          <p:nvSpPr>
            <p:cNvPr id="28" name="AutoShape 32"/>
            <p:cNvSpPr>
              <a:spLocks noChangeArrowheads="1"/>
            </p:cNvSpPr>
            <p:nvPr/>
          </p:nvSpPr>
          <p:spPr bwMode="auto">
            <a:xfrm>
              <a:off x="609600" y="3956106"/>
              <a:ext cx="1828800" cy="387294"/>
            </a:xfrm>
            <a:prstGeom prst="flowChartTerminator">
              <a:avLst/>
            </a:prstGeom>
            <a:solidFill>
              <a:schemeClr val="accent1"/>
            </a:solidFill>
            <a:ln w="9525">
              <a:solidFill>
                <a:schemeClr val="tx1"/>
              </a:solidFill>
              <a:miter lim="800000"/>
              <a:headEnd/>
              <a:tailEnd/>
            </a:ln>
            <a:effectLst/>
          </p:spPr>
          <p:txBody>
            <a:bodyPr wrap="none" anchor="ctr"/>
            <a:lstStyle/>
            <a:p>
              <a:pPr algn="ctr"/>
              <a:r>
                <a:rPr lang="en-US" dirty="0" smtClean="0"/>
                <a:t>Band</a:t>
              </a:r>
              <a:endParaRPr lang="en-US" dirty="0"/>
            </a:p>
          </p:txBody>
        </p:sp>
      </p:grpSp>
      <p:grpSp>
        <p:nvGrpSpPr>
          <p:cNvPr id="9" name="Group 8"/>
          <p:cNvGrpSpPr/>
          <p:nvPr/>
        </p:nvGrpSpPr>
        <p:grpSpPr>
          <a:xfrm>
            <a:off x="6127875" y="2813119"/>
            <a:ext cx="2840724" cy="1606481"/>
            <a:chOff x="6127875" y="2813119"/>
            <a:chExt cx="2840724" cy="1606481"/>
          </a:xfrm>
        </p:grpSpPr>
        <p:sp>
          <p:nvSpPr>
            <p:cNvPr id="25" name="AutoShape 23"/>
            <p:cNvSpPr>
              <a:spLocks noChangeArrowheads="1"/>
            </p:cNvSpPr>
            <p:nvPr/>
          </p:nvSpPr>
          <p:spPr bwMode="auto">
            <a:xfrm rot="-10860000">
              <a:off x="6127875" y="3283209"/>
              <a:ext cx="762000" cy="533400"/>
            </a:xfrm>
            <a:prstGeom prst="rightArrow">
              <a:avLst>
                <a:gd name="adj1" fmla="val 50000"/>
                <a:gd name="adj2" fmla="val 35714"/>
              </a:avLst>
            </a:prstGeom>
            <a:solidFill>
              <a:schemeClr val="accent1"/>
            </a:solidFill>
            <a:ln w="9525">
              <a:solidFill>
                <a:schemeClr val="tx1"/>
              </a:solidFill>
              <a:miter lim="800000"/>
              <a:headEnd/>
              <a:tailEnd/>
            </a:ln>
            <a:effectLst/>
          </p:spPr>
          <p:txBody>
            <a:bodyPr wrap="none" anchor="ctr"/>
            <a:lstStyle/>
            <a:p>
              <a:endParaRPr lang="en-US"/>
            </a:p>
          </p:txBody>
        </p:sp>
        <p:pic>
          <p:nvPicPr>
            <p:cNvPr id="4" name="Picture 4" descr="https://squalicum.bellinghamschools.org/sites/default/files/resize/squalicum/lyoung/2014%20Cheer%20FB%20Pic-512x365.jpg"/>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6715125" y="2813119"/>
              <a:ext cx="2253474" cy="1606481"/>
            </a:xfrm>
            <a:prstGeom prst="rect">
              <a:avLst/>
            </a:prstGeom>
            <a:noFill/>
            <a:extLst>
              <a:ext uri="{909E8E84-426E-40DD-AFC4-6F175D3DCCD1}">
                <a14:hiddenFill xmlns:a14="http://schemas.microsoft.com/office/drawing/2010/main">
                  <a:solidFill>
                    <a:srgbClr val="FFFFFF"/>
                  </a:solidFill>
                </a14:hiddenFill>
              </a:ext>
            </a:extLst>
          </p:spPr>
        </p:pic>
        <p:sp>
          <p:nvSpPr>
            <p:cNvPr id="29" name="AutoShape 32"/>
            <p:cNvSpPr>
              <a:spLocks noChangeArrowheads="1"/>
            </p:cNvSpPr>
            <p:nvPr/>
          </p:nvSpPr>
          <p:spPr bwMode="auto">
            <a:xfrm>
              <a:off x="6976634" y="4032306"/>
              <a:ext cx="1828800" cy="387294"/>
            </a:xfrm>
            <a:prstGeom prst="flowChartTerminator">
              <a:avLst/>
            </a:prstGeom>
            <a:solidFill>
              <a:schemeClr val="accent1"/>
            </a:solidFill>
            <a:ln w="9525">
              <a:solidFill>
                <a:schemeClr val="tx1"/>
              </a:solidFill>
              <a:miter lim="800000"/>
              <a:headEnd/>
              <a:tailEnd/>
            </a:ln>
            <a:effectLst/>
          </p:spPr>
          <p:txBody>
            <a:bodyPr wrap="none" anchor="ctr"/>
            <a:lstStyle/>
            <a:p>
              <a:pPr algn="ctr"/>
              <a:r>
                <a:rPr lang="en-US" dirty="0" smtClean="0"/>
                <a:t>Cheer</a:t>
              </a:r>
              <a:endParaRPr lang="en-US" dirty="0"/>
            </a:p>
          </p:txBody>
        </p:sp>
      </p:grpSp>
      <p:grpSp>
        <p:nvGrpSpPr>
          <p:cNvPr id="10" name="Group 9"/>
          <p:cNvGrpSpPr/>
          <p:nvPr/>
        </p:nvGrpSpPr>
        <p:grpSpPr>
          <a:xfrm>
            <a:off x="1096949" y="4197733"/>
            <a:ext cx="2685115" cy="2059076"/>
            <a:chOff x="1096949" y="4197733"/>
            <a:chExt cx="2685115" cy="2059076"/>
          </a:xfrm>
        </p:grpSpPr>
        <p:sp>
          <p:nvSpPr>
            <p:cNvPr id="100375" name="AutoShape 23"/>
            <p:cNvSpPr>
              <a:spLocks noChangeArrowheads="1"/>
            </p:cNvSpPr>
            <p:nvPr/>
          </p:nvSpPr>
          <p:spPr bwMode="auto">
            <a:xfrm rot="-3060000">
              <a:off x="3134364" y="4312033"/>
              <a:ext cx="762000" cy="533400"/>
            </a:xfrm>
            <a:prstGeom prst="rightArrow">
              <a:avLst>
                <a:gd name="adj1" fmla="val 50000"/>
                <a:gd name="adj2" fmla="val 35714"/>
              </a:avLst>
            </a:prstGeom>
            <a:solidFill>
              <a:schemeClr val="accent1"/>
            </a:solidFill>
            <a:ln w="9525">
              <a:solidFill>
                <a:schemeClr val="tx1"/>
              </a:solidFill>
              <a:miter lim="800000"/>
              <a:headEnd/>
              <a:tailEnd/>
            </a:ln>
            <a:effectLst/>
          </p:spPr>
          <p:txBody>
            <a:bodyPr wrap="none" anchor="ctr"/>
            <a:lstStyle/>
            <a:p>
              <a:endParaRPr lang="en-US"/>
            </a:p>
          </p:txBody>
        </p:sp>
        <p:pic>
          <p:nvPicPr>
            <p:cNvPr id="1028" name="Picture 4" descr="https://c2.staticflickr.com/8/7141/6649473411_920e67260d_b.jpg">
              <a:hlinkClick r:id="rId10"/>
            </p:cNvPr>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1096949" y="4724400"/>
              <a:ext cx="2332051" cy="1532409"/>
            </a:xfrm>
            <a:prstGeom prst="rect">
              <a:avLst/>
            </a:prstGeom>
            <a:noFill/>
            <a:extLst>
              <a:ext uri="{909E8E84-426E-40DD-AFC4-6F175D3DCCD1}">
                <a14:hiddenFill xmlns:a14="http://schemas.microsoft.com/office/drawing/2010/main">
                  <a:solidFill>
                    <a:srgbClr val="FFFFFF"/>
                  </a:solidFill>
                </a14:hiddenFill>
              </a:ext>
            </a:extLst>
          </p:spPr>
        </p:pic>
        <p:sp>
          <p:nvSpPr>
            <p:cNvPr id="30" name="AutoShape 32"/>
            <p:cNvSpPr>
              <a:spLocks noChangeArrowheads="1"/>
            </p:cNvSpPr>
            <p:nvPr/>
          </p:nvSpPr>
          <p:spPr bwMode="auto">
            <a:xfrm>
              <a:off x="1396172" y="5867400"/>
              <a:ext cx="1828800" cy="387294"/>
            </a:xfrm>
            <a:prstGeom prst="flowChartTerminator">
              <a:avLst/>
            </a:prstGeom>
            <a:solidFill>
              <a:schemeClr val="accent1"/>
            </a:solidFill>
            <a:ln w="9525">
              <a:solidFill>
                <a:schemeClr val="tx1"/>
              </a:solidFill>
              <a:miter lim="800000"/>
              <a:headEnd/>
              <a:tailEnd/>
            </a:ln>
            <a:effectLst/>
          </p:spPr>
          <p:txBody>
            <a:bodyPr wrap="none" anchor="ctr"/>
            <a:lstStyle/>
            <a:p>
              <a:pPr algn="ctr"/>
              <a:r>
                <a:rPr lang="en-US" dirty="0" smtClean="0"/>
                <a:t>Student Section</a:t>
              </a:r>
              <a:endParaRPr lang="en-US" dirty="0"/>
            </a:p>
          </p:txBody>
        </p:sp>
      </p:grpSp>
      <p:grpSp>
        <p:nvGrpSpPr>
          <p:cNvPr id="11" name="Group 10"/>
          <p:cNvGrpSpPr/>
          <p:nvPr/>
        </p:nvGrpSpPr>
        <p:grpSpPr>
          <a:xfrm>
            <a:off x="5602691" y="4199150"/>
            <a:ext cx="2647560" cy="2055544"/>
            <a:chOff x="5602691" y="4199150"/>
            <a:chExt cx="2647560" cy="2055544"/>
          </a:xfrm>
        </p:grpSpPr>
        <p:sp>
          <p:nvSpPr>
            <p:cNvPr id="100376" name="AutoShape 24"/>
            <p:cNvSpPr>
              <a:spLocks noChangeArrowheads="1"/>
            </p:cNvSpPr>
            <p:nvPr/>
          </p:nvSpPr>
          <p:spPr bwMode="auto">
            <a:xfrm rot="2940000" flipH="1">
              <a:off x="5488391" y="4313450"/>
              <a:ext cx="762000" cy="533400"/>
            </a:xfrm>
            <a:prstGeom prst="rightArrow">
              <a:avLst>
                <a:gd name="adj1" fmla="val 50000"/>
                <a:gd name="adj2" fmla="val 35714"/>
              </a:avLst>
            </a:prstGeom>
            <a:solidFill>
              <a:schemeClr val="accent1"/>
            </a:solidFill>
            <a:ln w="9525">
              <a:solidFill>
                <a:schemeClr val="tx1"/>
              </a:solidFill>
              <a:miter lim="800000"/>
              <a:headEnd/>
              <a:tailEnd/>
            </a:ln>
            <a:effectLst/>
          </p:spPr>
          <p:txBody>
            <a:bodyPr wrap="none" anchor="ctr"/>
            <a:lstStyle/>
            <a:p>
              <a:endParaRPr lang="en-US"/>
            </a:p>
          </p:txBody>
        </p:sp>
        <p:pic>
          <p:nvPicPr>
            <p:cNvPr id="1030" name="Picture 6" descr="http://dukefootballparents.com/wp-content/uploads/2014/07/parentsCheering1000-495x400.jpg">
              <a:hlinkClick r:id="rId12"/>
            </p:cNvPr>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5943600" y="4724400"/>
              <a:ext cx="2306651" cy="1525253"/>
            </a:xfrm>
            <a:prstGeom prst="rect">
              <a:avLst/>
            </a:prstGeom>
            <a:noFill/>
            <a:extLst>
              <a:ext uri="{909E8E84-426E-40DD-AFC4-6F175D3DCCD1}">
                <a14:hiddenFill xmlns:a14="http://schemas.microsoft.com/office/drawing/2010/main">
                  <a:solidFill>
                    <a:srgbClr val="FFFFFF"/>
                  </a:solidFill>
                </a14:hiddenFill>
              </a:ext>
            </a:extLst>
          </p:spPr>
        </p:pic>
        <p:sp>
          <p:nvSpPr>
            <p:cNvPr id="31" name="AutoShape 32"/>
            <p:cNvSpPr>
              <a:spLocks noChangeArrowheads="1"/>
            </p:cNvSpPr>
            <p:nvPr/>
          </p:nvSpPr>
          <p:spPr bwMode="auto">
            <a:xfrm>
              <a:off x="6213837" y="5867400"/>
              <a:ext cx="1828800" cy="387294"/>
            </a:xfrm>
            <a:prstGeom prst="flowChartTerminator">
              <a:avLst/>
            </a:prstGeom>
            <a:solidFill>
              <a:schemeClr val="accent1"/>
            </a:solidFill>
            <a:ln w="9525">
              <a:solidFill>
                <a:schemeClr val="tx1"/>
              </a:solidFill>
              <a:miter lim="800000"/>
              <a:headEnd/>
              <a:tailEnd/>
            </a:ln>
            <a:effectLst/>
          </p:spPr>
          <p:txBody>
            <a:bodyPr wrap="none" anchor="ctr"/>
            <a:lstStyle/>
            <a:p>
              <a:pPr algn="ctr"/>
              <a:r>
                <a:rPr lang="en-US" dirty="0" smtClean="0"/>
                <a:t>Parent Section</a:t>
              </a:r>
              <a:endParaRPr lang="en-US" dirty="0"/>
            </a:p>
          </p:txBody>
        </p:sp>
      </p:grpSp>
      <p:grpSp>
        <p:nvGrpSpPr>
          <p:cNvPr id="6" name="Group 5"/>
          <p:cNvGrpSpPr/>
          <p:nvPr/>
        </p:nvGrpSpPr>
        <p:grpSpPr>
          <a:xfrm>
            <a:off x="3619500" y="838200"/>
            <a:ext cx="1828800" cy="2209800"/>
            <a:chOff x="3619500" y="838200"/>
            <a:chExt cx="1828800" cy="2209800"/>
          </a:xfrm>
        </p:grpSpPr>
        <p:sp>
          <p:nvSpPr>
            <p:cNvPr id="32" name="AutoShape 23"/>
            <p:cNvSpPr>
              <a:spLocks noChangeArrowheads="1"/>
            </p:cNvSpPr>
            <p:nvPr/>
          </p:nvSpPr>
          <p:spPr bwMode="auto">
            <a:xfrm rot="-16200000">
              <a:off x="4229100" y="2400300"/>
              <a:ext cx="762000" cy="533400"/>
            </a:xfrm>
            <a:prstGeom prst="rightArrow">
              <a:avLst>
                <a:gd name="adj1" fmla="val 50000"/>
                <a:gd name="adj2" fmla="val 35714"/>
              </a:avLst>
            </a:prstGeom>
            <a:solidFill>
              <a:schemeClr val="accent1"/>
            </a:solidFill>
            <a:ln w="9525">
              <a:solidFill>
                <a:schemeClr val="tx1"/>
              </a:solidFill>
              <a:miter lim="800000"/>
              <a:headEnd/>
              <a:tailEnd/>
            </a:ln>
            <a:effectLst/>
          </p:spPr>
          <p:txBody>
            <a:bodyPr wrap="none" anchor="ctr"/>
            <a:lstStyle/>
            <a:p>
              <a:endParaRPr lang="en-US"/>
            </a:p>
          </p:txBody>
        </p:sp>
        <p:pic>
          <p:nvPicPr>
            <p:cNvPr id="1034" name="Picture 10" descr="https://highlandcc.edu/caffeine/uploads/files/Athletic-collage.jpg">
              <a:hlinkClick r:id="rId5"/>
            </p:cNvPr>
            <p:cNvPicPr>
              <a:picLocks noChangeAspect="1" noChangeArrowheads="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3619500" y="838200"/>
              <a:ext cx="1824051" cy="1796621"/>
            </a:xfrm>
            <a:prstGeom prst="rect">
              <a:avLst/>
            </a:prstGeom>
            <a:noFill/>
            <a:extLst>
              <a:ext uri="{909E8E84-426E-40DD-AFC4-6F175D3DCCD1}">
                <a14:hiddenFill xmlns:a14="http://schemas.microsoft.com/office/drawing/2010/main">
                  <a:solidFill>
                    <a:srgbClr val="FFFFFF"/>
                  </a:solidFill>
                </a14:hiddenFill>
              </a:ext>
            </a:extLst>
          </p:spPr>
        </p:pic>
        <p:sp>
          <p:nvSpPr>
            <p:cNvPr id="26" name="AutoShape 32"/>
            <p:cNvSpPr>
              <a:spLocks noChangeArrowheads="1"/>
            </p:cNvSpPr>
            <p:nvPr/>
          </p:nvSpPr>
          <p:spPr bwMode="auto">
            <a:xfrm>
              <a:off x="3619500" y="2279706"/>
              <a:ext cx="1828800" cy="387294"/>
            </a:xfrm>
            <a:prstGeom prst="flowChartTerminator">
              <a:avLst/>
            </a:prstGeom>
            <a:solidFill>
              <a:schemeClr val="accent1"/>
            </a:solidFill>
            <a:ln w="9525">
              <a:solidFill>
                <a:schemeClr val="tx1"/>
              </a:solidFill>
              <a:miter lim="800000"/>
              <a:headEnd/>
              <a:tailEnd/>
            </a:ln>
            <a:effectLst/>
          </p:spPr>
          <p:txBody>
            <a:bodyPr wrap="none" anchor="ctr"/>
            <a:lstStyle/>
            <a:p>
              <a:pPr algn="ctr"/>
              <a:r>
                <a:rPr lang="en-US" dirty="0" smtClean="0"/>
                <a:t>Athletes</a:t>
              </a:r>
              <a:endParaRPr lang="en-US" dirty="0"/>
            </a:p>
          </p:txBody>
        </p:sp>
      </p:grpSp>
      <p:pic>
        <p:nvPicPr>
          <p:cNvPr id="1032" name="Picture 8" descr="http://s3.amazonaws.com/vnn-aws-sites/52/files/2014/08/sportsmanship.jpg">
            <a:hlinkClick r:id="rId15"/>
          </p:cNvPr>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4102100" y="3902868"/>
            <a:ext cx="1104900" cy="103346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056095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8"/>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9"/>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0"/>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0481" name="Subtitle 2"/>
          <p:cNvSpPr>
            <a:spLocks noGrp="1"/>
          </p:cNvSpPr>
          <p:nvPr>
            <p:ph type="subTitle" idx="1"/>
          </p:nvPr>
        </p:nvSpPr>
        <p:spPr>
          <a:xfrm>
            <a:off x="533400" y="381000"/>
            <a:ext cx="8305800" cy="5867400"/>
          </a:xfrm>
        </p:spPr>
        <p:txBody>
          <a:bodyPr lIns="0" rIns="18288"/>
          <a:lstStyle/>
          <a:p>
            <a:pPr marL="0" indent="0" algn="ctr" eaLnBrk="1" hangingPunct="1">
              <a:buFont typeface="Wingdings 2" pitchFamily="18" charset="2"/>
              <a:buNone/>
            </a:pPr>
            <a:r>
              <a:rPr lang="en-US" sz="4000" dirty="0" smtClean="0">
                <a:latin typeface="Arial Rounded MT Bold" pitchFamily="34" charset="0"/>
              </a:rPr>
              <a:t>Challenges</a:t>
            </a:r>
          </a:p>
          <a:p>
            <a:pPr marL="0" indent="0" algn="ctr" eaLnBrk="1" hangingPunct="1">
              <a:buFont typeface="Wingdings 2" pitchFamily="18" charset="2"/>
              <a:buNone/>
            </a:pPr>
            <a:endParaRPr lang="en-US" sz="4000" dirty="0" smtClean="0">
              <a:latin typeface="Arial Rounded MT Bold" pitchFamily="34" charset="0"/>
            </a:endParaRPr>
          </a:p>
          <a:p>
            <a:pPr marL="0" indent="0" algn="l" eaLnBrk="1" hangingPunct="1">
              <a:buFont typeface="Wingdings" pitchFamily="2" charset="2"/>
              <a:buChar char="Ø"/>
            </a:pPr>
            <a:r>
              <a:rPr lang="en-US" sz="3200" dirty="0" smtClean="0">
                <a:latin typeface="Arial Rounded MT Bold" pitchFamily="34" charset="0"/>
              </a:rPr>
              <a:t>The Message</a:t>
            </a:r>
          </a:p>
          <a:p>
            <a:pPr marL="0" indent="0" algn="l" eaLnBrk="1" hangingPunct="1">
              <a:buFont typeface="Wingdings" pitchFamily="2" charset="2"/>
              <a:buChar char="Ø"/>
            </a:pPr>
            <a:r>
              <a:rPr lang="en-US" sz="3200" dirty="0" smtClean="0">
                <a:latin typeface="Arial Rounded MT Bold" pitchFamily="34" charset="0"/>
              </a:rPr>
              <a:t>Lack of Education</a:t>
            </a:r>
          </a:p>
          <a:p>
            <a:pPr marL="0" indent="0" algn="l" eaLnBrk="1" hangingPunct="1">
              <a:buFont typeface="Wingdings" pitchFamily="2" charset="2"/>
              <a:buChar char="Ø"/>
            </a:pPr>
            <a:r>
              <a:rPr lang="en-US" sz="3200" dirty="0" smtClean="0">
                <a:latin typeface="Arial Rounded MT Bold" pitchFamily="34" charset="0"/>
              </a:rPr>
              <a:t>Lack of Attention</a:t>
            </a:r>
          </a:p>
          <a:p>
            <a:pPr marL="0" indent="0" algn="l" eaLnBrk="1" hangingPunct="1">
              <a:buFont typeface="Wingdings" pitchFamily="2" charset="2"/>
              <a:buChar char="Ø"/>
            </a:pPr>
            <a:r>
              <a:rPr lang="en-US" sz="3200" dirty="0" smtClean="0">
                <a:latin typeface="Arial Rounded MT Bold" pitchFamily="34" charset="0"/>
              </a:rPr>
              <a:t>Administrator Buy In</a:t>
            </a:r>
          </a:p>
          <a:p>
            <a:pPr marL="0" indent="0" algn="l" eaLnBrk="1" hangingPunct="1">
              <a:buFont typeface="Wingdings" pitchFamily="2" charset="2"/>
              <a:buChar char="Ø"/>
            </a:pPr>
            <a:r>
              <a:rPr lang="en-US" sz="3200" dirty="0" smtClean="0">
                <a:latin typeface="Arial Rounded MT Bold" pitchFamily="34" charset="0"/>
              </a:rPr>
              <a:t>League Cooperation</a:t>
            </a:r>
          </a:p>
          <a:p>
            <a:pPr marL="0" indent="0" algn="l" eaLnBrk="1" hangingPunct="1">
              <a:buFont typeface="Wingdings" pitchFamily="2" charset="2"/>
              <a:buChar char="Ø"/>
            </a:pPr>
            <a:r>
              <a:rPr lang="en-US" sz="3200" dirty="0">
                <a:latin typeface="Arial Rounded MT Bold" pitchFamily="34" charset="0"/>
              </a:rPr>
              <a:t>Media</a:t>
            </a:r>
          </a:p>
          <a:p>
            <a:pPr marL="0" indent="0" eaLnBrk="1" hangingPunct="1">
              <a:buNone/>
            </a:pPr>
            <a:endParaRPr lang="en-US" sz="3200" dirty="0" smtClean="0">
              <a:latin typeface="Arial Rounded MT Bold" pitchFamily="34" charset="0"/>
            </a:endParaRPr>
          </a:p>
          <a:p>
            <a:pPr marL="0" indent="0" algn="ctr" eaLnBrk="1" hangingPunct="1">
              <a:buFont typeface="Wingdings 2" pitchFamily="18" charset="2"/>
              <a:buNone/>
            </a:pPr>
            <a:endParaRPr lang="en-US" sz="3200" dirty="0" smtClean="0">
              <a:latin typeface="Arial Rounded MT Bold" pitchFamily="34" charset="0"/>
            </a:endParaRPr>
          </a:p>
          <a:p>
            <a:pPr marL="0" indent="0" algn="ctr" eaLnBrk="1" hangingPunct="1">
              <a:buFont typeface="Wingdings 2" pitchFamily="18" charset="2"/>
              <a:buNone/>
            </a:pPr>
            <a:endParaRPr lang="en-US" sz="2400" dirty="0" smtClean="0">
              <a:latin typeface="Arial Rounded MT Bold" pitchFamily="34" charset="0"/>
            </a:endParaRPr>
          </a:p>
        </p:txBody>
      </p:sp>
      <p:grpSp>
        <p:nvGrpSpPr>
          <p:cNvPr id="20482" name="Group 8"/>
          <p:cNvGrpSpPr>
            <a:grpSpLocks/>
          </p:cNvGrpSpPr>
          <p:nvPr/>
        </p:nvGrpSpPr>
        <p:grpSpPr bwMode="auto">
          <a:xfrm>
            <a:off x="5668963" y="1828800"/>
            <a:ext cx="2351087" cy="3581400"/>
            <a:chOff x="3571" y="1152"/>
            <a:chExt cx="1481" cy="2256"/>
          </a:xfrm>
        </p:grpSpPr>
        <p:pic>
          <p:nvPicPr>
            <p:cNvPr id="20483" name="Picture 6" descr="curve"/>
            <p:cNvPicPr>
              <a:picLocks noChangeAspect="1" noChangeArrowheads="1"/>
            </p:cNvPicPr>
            <p:nvPr/>
          </p:nvPicPr>
          <p:blipFill>
            <a:blip r:embed="rId3" cstate="print"/>
            <a:srcRect/>
            <a:stretch>
              <a:fillRect/>
            </a:stretch>
          </p:blipFill>
          <p:spPr bwMode="auto">
            <a:xfrm>
              <a:off x="3571" y="1152"/>
              <a:ext cx="1481" cy="2256"/>
            </a:xfrm>
            <a:prstGeom prst="rect">
              <a:avLst/>
            </a:prstGeom>
            <a:noFill/>
            <a:ln w="9525">
              <a:noFill/>
              <a:miter lim="800000"/>
              <a:headEnd/>
              <a:tailEnd/>
            </a:ln>
          </p:spPr>
        </p:pic>
        <p:pic>
          <p:nvPicPr>
            <p:cNvPr id="20484" name="Picture 7" descr="curve"/>
            <p:cNvPicPr>
              <a:picLocks noChangeAspect="1" noChangeArrowheads="1"/>
            </p:cNvPicPr>
            <p:nvPr/>
          </p:nvPicPr>
          <p:blipFill>
            <a:blip r:embed="rId3" cstate="print"/>
            <a:srcRect l="68571" b="94501"/>
            <a:stretch>
              <a:fillRect/>
            </a:stretch>
          </p:blipFill>
          <p:spPr bwMode="auto">
            <a:xfrm flipH="1">
              <a:off x="3583" y="1152"/>
              <a:ext cx="467" cy="123"/>
            </a:xfrm>
            <a:prstGeom prst="rect">
              <a:avLst/>
            </a:prstGeom>
            <a:noFill/>
            <a:ln w="9525">
              <a:noFill/>
              <a:miter lim="800000"/>
              <a:headEnd/>
              <a:tailEnd/>
            </a:ln>
          </p:spPr>
        </p:pic>
      </p:gr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0481">
                                            <p:txEl>
                                              <p:pRg st="2" end="2"/>
                                            </p:txEl>
                                          </p:spTgt>
                                        </p:tgtEl>
                                        <p:attrNameLst>
                                          <p:attrName>style.visibility</p:attrName>
                                        </p:attrNameLst>
                                      </p:cBhvr>
                                      <p:to>
                                        <p:strVal val="visible"/>
                                      </p:to>
                                    </p:set>
                                    <p:animEffect transition="in" filter="fade">
                                      <p:cBhvr>
                                        <p:cTn id="7" dur="500"/>
                                        <p:tgtEl>
                                          <p:spTgt spid="20481">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0481">
                                            <p:txEl>
                                              <p:pRg st="3" end="3"/>
                                            </p:txEl>
                                          </p:spTgt>
                                        </p:tgtEl>
                                        <p:attrNameLst>
                                          <p:attrName>style.visibility</p:attrName>
                                        </p:attrNameLst>
                                      </p:cBhvr>
                                      <p:to>
                                        <p:strVal val="visible"/>
                                      </p:to>
                                    </p:set>
                                    <p:animEffect transition="in" filter="fade">
                                      <p:cBhvr>
                                        <p:cTn id="12" dur="500"/>
                                        <p:tgtEl>
                                          <p:spTgt spid="20481">
                                            <p:txEl>
                                              <p:pRg st="3" end="3"/>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0481">
                                            <p:txEl>
                                              <p:pRg st="4" end="4"/>
                                            </p:txEl>
                                          </p:spTgt>
                                        </p:tgtEl>
                                        <p:attrNameLst>
                                          <p:attrName>style.visibility</p:attrName>
                                        </p:attrNameLst>
                                      </p:cBhvr>
                                      <p:to>
                                        <p:strVal val="visible"/>
                                      </p:to>
                                    </p:set>
                                    <p:animEffect transition="in" filter="fade">
                                      <p:cBhvr>
                                        <p:cTn id="17" dur="500"/>
                                        <p:tgtEl>
                                          <p:spTgt spid="20481">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20481">
                                            <p:txEl>
                                              <p:pRg st="5" end="5"/>
                                            </p:txEl>
                                          </p:spTgt>
                                        </p:tgtEl>
                                        <p:attrNameLst>
                                          <p:attrName>style.visibility</p:attrName>
                                        </p:attrNameLst>
                                      </p:cBhvr>
                                      <p:to>
                                        <p:strVal val="visible"/>
                                      </p:to>
                                    </p:set>
                                    <p:animEffect transition="in" filter="fade">
                                      <p:cBhvr>
                                        <p:cTn id="22" dur="500"/>
                                        <p:tgtEl>
                                          <p:spTgt spid="20481">
                                            <p:txEl>
                                              <p:pRg st="5" end="5"/>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20481">
                                            <p:txEl>
                                              <p:pRg st="6" end="6"/>
                                            </p:txEl>
                                          </p:spTgt>
                                        </p:tgtEl>
                                        <p:attrNameLst>
                                          <p:attrName>style.visibility</p:attrName>
                                        </p:attrNameLst>
                                      </p:cBhvr>
                                      <p:to>
                                        <p:strVal val="visible"/>
                                      </p:to>
                                    </p:set>
                                    <p:animEffect transition="in" filter="fade">
                                      <p:cBhvr>
                                        <p:cTn id="27" dur="500"/>
                                        <p:tgtEl>
                                          <p:spTgt spid="20481">
                                            <p:txEl>
                                              <p:pRg st="6" end="6"/>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20481">
                                            <p:txEl>
                                              <p:pRg st="7" end="7"/>
                                            </p:txEl>
                                          </p:spTgt>
                                        </p:tgtEl>
                                        <p:attrNameLst>
                                          <p:attrName>style.visibility</p:attrName>
                                        </p:attrNameLst>
                                      </p:cBhvr>
                                      <p:to>
                                        <p:strVal val="visible"/>
                                      </p:to>
                                    </p:set>
                                    <p:animEffect transition="in" filter="fade">
                                      <p:cBhvr>
                                        <p:cTn id="32" dur="500"/>
                                        <p:tgtEl>
                                          <p:spTgt spid="20481">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8433" name="Subtitle 2"/>
          <p:cNvSpPr>
            <a:spLocks noGrp="1"/>
          </p:cNvSpPr>
          <p:nvPr>
            <p:ph type="subTitle" idx="1"/>
          </p:nvPr>
        </p:nvSpPr>
        <p:spPr>
          <a:xfrm>
            <a:off x="533400" y="381000"/>
            <a:ext cx="8305800" cy="6172200"/>
          </a:xfrm>
        </p:spPr>
        <p:txBody>
          <a:bodyPr/>
          <a:lstStyle/>
          <a:p>
            <a:pPr marR="0" algn="ctr" eaLnBrk="1" hangingPunct="1"/>
            <a:r>
              <a:rPr lang="en-US" sz="4000" dirty="0" smtClean="0">
                <a:latin typeface="Arial Rounded MT Bold" pitchFamily="34" charset="0"/>
              </a:rPr>
              <a:t>Goals: League and School</a:t>
            </a:r>
          </a:p>
          <a:p>
            <a:pPr marR="0" algn="ctr" eaLnBrk="1" hangingPunct="1"/>
            <a:endParaRPr lang="en-US" sz="4000" dirty="0" smtClean="0">
              <a:latin typeface="Arial Rounded MT Bold" pitchFamily="34" charset="0"/>
            </a:endParaRPr>
          </a:p>
          <a:p>
            <a:pPr marR="0" algn="l" eaLnBrk="1" hangingPunct="1">
              <a:buFont typeface="Wingdings" pitchFamily="2" charset="2"/>
              <a:buChar char="Ø"/>
            </a:pPr>
            <a:r>
              <a:rPr lang="en-US" sz="2800" dirty="0" smtClean="0">
                <a:latin typeface="Arial Rounded MT Bold" pitchFamily="34" charset="0"/>
              </a:rPr>
              <a:t>School Spirit</a:t>
            </a:r>
          </a:p>
          <a:p>
            <a:pPr marR="0" algn="l" eaLnBrk="1" hangingPunct="1">
              <a:buFont typeface="Wingdings" pitchFamily="2" charset="2"/>
              <a:buChar char="Ø"/>
            </a:pPr>
            <a:r>
              <a:rPr lang="en-US" sz="2800" dirty="0" smtClean="0">
                <a:latin typeface="Arial Rounded MT Bold" pitchFamily="34" charset="0"/>
              </a:rPr>
              <a:t>Positive Rivalries</a:t>
            </a:r>
          </a:p>
          <a:p>
            <a:pPr marR="0" algn="l" eaLnBrk="1" hangingPunct="1">
              <a:buFont typeface="Wingdings" pitchFamily="2" charset="2"/>
              <a:buChar char="Ø"/>
            </a:pPr>
            <a:r>
              <a:rPr lang="en-US" sz="2800" dirty="0" smtClean="0">
                <a:latin typeface="Arial Rounded MT Bold" pitchFamily="34" charset="0"/>
              </a:rPr>
              <a:t>Home Field/Court </a:t>
            </a:r>
            <a:br>
              <a:rPr lang="en-US" sz="2800" dirty="0" smtClean="0">
                <a:latin typeface="Arial Rounded MT Bold" pitchFamily="34" charset="0"/>
              </a:rPr>
            </a:br>
            <a:r>
              <a:rPr lang="en-US" sz="2800" dirty="0" smtClean="0">
                <a:latin typeface="Arial Rounded MT Bold" pitchFamily="34" charset="0"/>
              </a:rPr>
              <a:t>   Advantage</a:t>
            </a:r>
          </a:p>
          <a:p>
            <a:pPr marR="0" algn="l" eaLnBrk="1" hangingPunct="1">
              <a:buFont typeface="Wingdings" pitchFamily="2" charset="2"/>
              <a:buChar char="Ø"/>
            </a:pPr>
            <a:r>
              <a:rPr lang="en-US" sz="2800" dirty="0" smtClean="0">
                <a:latin typeface="Arial Rounded MT Bold" pitchFamily="34" charset="0"/>
              </a:rPr>
              <a:t>Integration: </a:t>
            </a:r>
            <a:br>
              <a:rPr lang="en-US" sz="2800" dirty="0" smtClean="0">
                <a:latin typeface="Arial Rounded MT Bold" pitchFamily="34" charset="0"/>
              </a:rPr>
            </a:br>
            <a:r>
              <a:rPr lang="en-US" sz="2800" dirty="0" smtClean="0">
                <a:latin typeface="Arial Rounded MT Bold" pitchFamily="34" charset="0"/>
              </a:rPr>
              <a:t>	Fans, Cheer Squad and Band</a:t>
            </a:r>
          </a:p>
          <a:p>
            <a:pPr marR="0" algn="l" eaLnBrk="1" hangingPunct="1">
              <a:buFont typeface="Wingdings" pitchFamily="2" charset="2"/>
              <a:buChar char="Ø"/>
            </a:pPr>
            <a:r>
              <a:rPr lang="en-US" sz="2800" dirty="0" smtClean="0">
                <a:latin typeface="Arial Rounded MT Bold" pitchFamily="34" charset="0"/>
              </a:rPr>
              <a:t>Interleague Cooperation</a:t>
            </a:r>
            <a:endParaRPr lang="en-US" sz="2000" dirty="0" smtClean="0">
              <a:latin typeface="Arial Rounded MT Bold" pitchFamily="34" charset="0"/>
            </a:endParaRPr>
          </a:p>
        </p:txBody>
      </p:sp>
      <p:pic>
        <p:nvPicPr>
          <p:cNvPr id="18434" name="Picture 4" descr="12-5-2008-2-17-28-PM-7417046"/>
          <p:cNvPicPr>
            <a:picLocks noChangeAspect="1" noChangeArrowheads="1"/>
          </p:cNvPicPr>
          <p:nvPr/>
        </p:nvPicPr>
        <p:blipFill>
          <a:blip r:embed="rId3" cstate="print"/>
          <a:srcRect b="16725"/>
          <a:stretch>
            <a:fillRect/>
          </a:stretch>
        </p:blipFill>
        <p:spPr bwMode="auto">
          <a:xfrm>
            <a:off x="4495800" y="1905000"/>
            <a:ext cx="4267200" cy="2360613"/>
          </a:xfrm>
          <a:prstGeom prst="rect">
            <a:avLst/>
          </a:prstGeom>
          <a:noFill/>
          <a:ln w="9525">
            <a:noFill/>
            <a:miter lim="800000"/>
            <a:headEnd/>
            <a:tailEnd/>
          </a:ln>
        </p:spPr>
      </p:pic>
      <p:pic>
        <p:nvPicPr>
          <p:cNvPr id="18435" name="Picture 6" descr="FlashMobBBall"/>
          <p:cNvPicPr>
            <a:picLocks noChangeAspect="1" noChangeArrowheads="1"/>
          </p:cNvPicPr>
          <p:nvPr/>
        </p:nvPicPr>
        <p:blipFill>
          <a:blip r:embed="rId4" cstate="print"/>
          <a:srcRect l="12801"/>
          <a:stretch>
            <a:fillRect/>
          </a:stretch>
        </p:blipFill>
        <p:spPr bwMode="auto">
          <a:xfrm>
            <a:off x="3962400" y="1905000"/>
            <a:ext cx="4981575" cy="2362200"/>
          </a:xfrm>
          <a:prstGeom prst="rect">
            <a:avLst/>
          </a:prstGeom>
          <a:noFill/>
          <a:ln w="9525">
            <a:noFill/>
            <a:miter lim="800000"/>
            <a:headEnd/>
            <a:tailEnd/>
          </a:ln>
        </p:spPr>
      </p:pic>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8433">
                                            <p:txEl>
                                              <p:pRg st="2" end="2"/>
                                            </p:txEl>
                                          </p:spTgt>
                                        </p:tgtEl>
                                        <p:attrNameLst>
                                          <p:attrName>style.visibility</p:attrName>
                                        </p:attrNameLst>
                                      </p:cBhvr>
                                      <p:to>
                                        <p:strVal val="visible"/>
                                      </p:to>
                                    </p:set>
                                    <p:animEffect transition="in" filter="fade">
                                      <p:cBhvr>
                                        <p:cTn id="7" dur="500"/>
                                        <p:tgtEl>
                                          <p:spTgt spid="18433">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8433">
                                            <p:txEl>
                                              <p:pRg st="3" end="3"/>
                                            </p:txEl>
                                          </p:spTgt>
                                        </p:tgtEl>
                                        <p:attrNameLst>
                                          <p:attrName>style.visibility</p:attrName>
                                        </p:attrNameLst>
                                      </p:cBhvr>
                                      <p:to>
                                        <p:strVal val="visible"/>
                                      </p:to>
                                    </p:set>
                                    <p:animEffect transition="in" filter="fade">
                                      <p:cBhvr>
                                        <p:cTn id="12" dur="500"/>
                                        <p:tgtEl>
                                          <p:spTgt spid="18433">
                                            <p:txEl>
                                              <p:pRg st="3" end="3"/>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8433">
                                            <p:txEl>
                                              <p:pRg st="4" end="4"/>
                                            </p:txEl>
                                          </p:spTgt>
                                        </p:tgtEl>
                                        <p:attrNameLst>
                                          <p:attrName>style.visibility</p:attrName>
                                        </p:attrNameLst>
                                      </p:cBhvr>
                                      <p:to>
                                        <p:strVal val="visible"/>
                                      </p:to>
                                    </p:set>
                                    <p:animEffect transition="in" filter="fade">
                                      <p:cBhvr>
                                        <p:cTn id="17" dur="500"/>
                                        <p:tgtEl>
                                          <p:spTgt spid="18433">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8433">
                                            <p:txEl>
                                              <p:pRg st="5" end="5"/>
                                            </p:txEl>
                                          </p:spTgt>
                                        </p:tgtEl>
                                        <p:attrNameLst>
                                          <p:attrName>style.visibility</p:attrName>
                                        </p:attrNameLst>
                                      </p:cBhvr>
                                      <p:to>
                                        <p:strVal val="visible"/>
                                      </p:to>
                                    </p:set>
                                    <p:animEffect transition="in" filter="fade">
                                      <p:cBhvr>
                                        <p:cTn id="22" dur="500"/>
                                        <p:tgtEl>
                                          <p:spTgt spid="18433">
                                            <p:txEl>
                                              <p:pRg st="5" end="5"/>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18433">
                                            <p:txEl>
                                              <p:pRg st="6" end="6"/>
                                            </p:txEl>
                                          </p:spTgt>
                                        </p:tgtEl>
                                        <p:attrNameLst>
                                          <p:attrName>style.visibility</p:attrName>
                                        </p:attrNameLst>
                                      </p:cBhvr>
                                      <p:to>
                                        <p:strVal val="visible"/>
                                      </p:to>
                                    </p:set>
                                    <p:animEffect transition="in" filter="fade">
                                      <p:cBhvr>
                                        <p:cTn id="27" dur="500"/>
                                        <p:tgtEl>
                                          <p:spTgt spid="1843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0417" name="Subtitle 2"/>
          <p:cNvSpPr>
            <a:spLocks noGrp="1"/>
          </p:cNvSpPr>
          <p:nvPr>
            <p:ph type="subTitle" idx="1"/>
          </p:nvPr>
        </p:nvSpPr>
        <p:spPr>
          <a:xfrm>
            <a:off x="533400" y="381000"/>
            <a:ext cx="8305800" cy="5867400"/>
          </a:xfrm>
        </p:spPr>
        <p:txBody>
          <a:bodyPr>
            <a:normAutofit lnSpcReduction="10000"/>
          </a:bodyPr>
          <a:lstStyle/>
          <a:p>
            <a:pPr marR="0" algn="l" eaLnBrk="1" hangingPunct="1"/>
            <a:r>
              <a:rPr lang="en-US" sz="3600" dirty="0" smtClean="0">
                <a:latin typeface="Arial Rounded MT Bold" pitchFamily="34" charset="0"/>
              </a:rPr>
              <a:t>                            League Level</a:t>
            </a:r>
          </a:p>
          <a:p>
            <a:pPr marR="0" algn="ctr" eaLnBrk="1" hangingPunct="1"/>
            <a:r>
              <a:rPr lang="en-US" sz="3600" dirty="0" smtClean="0">
                <a:latin typeface="Arial Rounded MT Bold" pitchFamily="34" charset="0"/>
              </a:rPr>
              <a:t> </a:t>
            </a:r>
            <a:endParaRPr lang="en-US" sz="3600" dirty="0" smtClean="0">
              <a:latin typeface="Arial Rounded MT Bold" pitchFamily="34" charset="0"/>
            </a:endParaRPr>
          </a:p>
          <a:p>
            <a:pPr marR="0" algn="ctr" eaLnBrk="1" hangingPunct="1"/>
            <a:endParaRPr lang="en-US" sz="3600" dirty="0" smtClean="0">
              <a:latin typeface="Arial Rounded MT Bold" pitchFamily="34" charset="0"/>
            </a:endParaRPr>
          </a:p>
          <a:p>
            <a:pPr marL="342900" marR="0" indent="-342900" algn="l" eaLnBrk="1" hangingPunct="1">
              <a:buFont typeface="Wingdings" pitchFamily="2" charset="2"/>
              <a:buChar char="Ø"/>
            </a:pPr>
            <a:r>
              <a:rPr lang="en-US" sz="2400" i="1" dirty="0" smtClean="0">
                <a:latin typeface="Arial Rounded MT Bold" pitchFamily="34" charset="0"/>
              </a:rPr>
              <a:t>Clearly </a:t>
            </a:r>
            <a:r>
              <a:rPr lang="en-US" sz="2400" i="1" dirty="0" smtClean="0">
                <a:latin typeface="Arial Rounded MT Bold" pitchFamily="34" charset="0"/>
              </a:rPr>
              <a:t>Defined </a:t>
            </a:r>
            <a:r>
              <a:rPr lang="en-US" sz="2400" i="1" dirty="0" smtClean="0">
                <a:latin typeface="Arial Rounded MT Bold" pitchFamily="34" charset="0"/>
              </a:rPr>
              <a:t>Expectations</a:t>
            </a:r>
            <a:br>
              <a:rPr lang="en-US" sz="2400" i="1" dirty="0" smtClean="0">
                <a:latin typeface="Arial Rounded MT Bold" pitchFamily="34" charset="0"/>
              </a:rPr>
            </a:br>
            <a:r>
              <a:rPr lang="en-US" sz="2400" dirty="0" smtClean="0">
                <a:latin typeface="Arial Rounded MT Bold" pitchFamily="34" charset="0"/>
              </a:rPr>
              <a:t>League Constitution</a:t>
            </a:r>
          </a:p>
          <a:p>
            <a:pPr marR="0" algn="l" eaLnBrk="1" hangingPunct="1"/>
            <a:endParaRPr lang="en-US" sz="2400" i="1" dirty="0" smtClean="0">
              <a:latin typeface="Arial Rounded MT Bold" pitchFamily="34" charset="0"/>
            </a:endParaRPr>
          </a:p>
          <a:p>
            <a:pPr marR="0" algn="l" eaLnBrk="1" hangingPunct="1">
              <a:buFont typeface="Wingdings" pitchFamily="2" charset="2"/>
              <a:buChar char="Ø"/>
            </a:pPr>
            <a:r>
              <a:rPr lang="en-US" sz="2400" i="1" dirty="0" smtClean="0">
                <a:latin typeface="Arial Rounded MT Bold" pitchFamily="34" charset="0"/>
              </a:rPr>
              <a:t>Sportsmanship Coordinator</a:t>
            </a:r>
          </a:p>
          <a:p>
            <a:pPr marL="742950" lvl="1" indent="-285750" algn="l">
              <a:buFont typeface="Wingdings" panose="05000000000000000000" pitchFamily="2" charset="2"/>
              <a:buChar char="Ø"/>
            </a:pPr>
            <a:r>
              <a:rPr lang="en-US" sz="1800" b="1" dirty="0" smtClean="0">
                <a:solidFill>
                  <a:srgbClr val="FFFF00"/>
                </a:solidFill>
                <a:latin typeface="Arial Rounded MT Bold" pitchFamily="34" charset="0"/>
              </a:rPr>
              <a:t>Sportsmanship Committee</a:t>
            </a:r>
          </a:p>
          <a:p>
            <a:pPr marL="742950" lvl="1" indent="-285750" algn="l">
              <a:buFont typeface="Wingdings" panose="05000000000000000000" pitchFamily="2" charset="2"/>
              <a:buChar char="Ø"/>
            </a:pPr>
            <a:r>
              <a:rPr lang="en-US" sz="1800" b="1" dirty="0" smtClean="0">
                <a:solidFill>
                  <a:srgbClr val="FFFF00"/>
                </a:solidFill>
                <a:latin typeface="Arial Rounded MT Bold" pitchFamily="34" charset="0"/>
              </a:rPr>
              <a:t>“Just </a:t>
            </a:r>
            <a:r>
              <a:rPr lang="en-US" sz="1800" b="1" dirty="0" smtClean="0">
                <a:solidFill>
                  <a:srgbClr val="FFFF00"/>
                </a:solidFill>
                <a:latin typeface="Arial Rounded MT Bold" pitchFamily="34" charset="0"/>
              </a:rPr>
              <a:t>Play Fair” – </a:t>
            </a:r>
            <a:r>
              <a:rPr lang="en-US" sz="1800" b="1" dirty="0" smtClean="0">
                <a:solidFill>
                  <a:srgbClr val="FFFF00"/>
                </a:solidFill>
                <a:latin typeface="Arial Rounded MT Bold" pitchFamily="34" charset="0"/>
              </a:rPr>
              <a:t>Leaders </a:t>
            </a:r>
            <a:r>
              <a:rPr lang="en-US" sz="1800" b="1" dirty="0" smtClean="0">
                <a:solidFill>
                  <a:srgbClr val="FFFF00"/>
                </a:solidFill>
                <a:latin typeface="Arial Rounded MT Bold" pitchFamily="34" charset="0"/>
              </a:rPr>
              <a:t>in </a:t>
            </a:r>
            <a:r>
              <a:rPr lang="en-US" sz="1800" b="1" dirty="0" smtClean="0">
                <a:solidFill>
                  <a:srgbClr val="FFFF00"/>
                </a:solidFill>
                <a:latin typeface="Arial Rounded MT Bold" pitchFamily="34" charset="0"/>
              </a:rPr>
              <a:t>Sportsmanship	</a:t>
            </a:r>
          </a:p>
          <a:p>
            <a:pPr marL="742950" lvl="1" indent="-285750" algn="l">
              <a:buFont typeface="Wingdings" panose="05000000000000000000" pitchFamily="2" charset="2"/>
              <a:buChar char="Ø"/>
            </a:pPr>
            <a:r>
              <a:rPr lang="en-US" sz="1800" b="1" dirty="0" smtClean="0">
                <a:solidFill>
                  <a:srgbClr val="FFFF00"/>
                </a:solidFill>
                <a:latin typeface="Arial Rounded MT Bold" pitchFamily="34" charset="0"/>
              </a:rPr>
              <a:t>Northwest Conference </a:t>
            </a:r>
            <a:r>
              <a:rPr lang="en-US" sz="1800" b="1" dirty="0">
                <a:solidFill>
                  <a:srgbClr val="FFFF00"/>
                </a:solidFill>
                <a:latin typeface="Arial Rounded MT Bold" pitchFamily="34" charset="0"/>
              </a:rPr>
              <a:t>S</a:t>
            </a:r>
            <a:r>
              <a:rPr lang="en-US" sz="1800" b="1" dirty="0" smtClean="0">
                <a:solidFill>
                  <a:srgbClr val="FFFF00"/>
                </a:solidFill>
                <a:latin typeface="Arial Rounded MT Bold" pitchFamily="34" charset="0"/>
              </a:rPr>
              <a:t>portsmanship Forum</a:t>
            </a:r>
          </a:p>
          <a:p>
            <a:pPr marR="0" algn="l" eaLnBrk="1" hangingPunct="1"/>
            <a:endParaRPr lang="en-US" sz="1800" dirty="0" smtClean="0">
              <a:latin typeface="Arial Rounded MT Bold" pitchFamily="34" charset="0"/>
            </a:endParaRPr>
          </a:p>
          <a:p>
            <a:pPr marR="0" algn="l" eaLnBrk="1" hangingPunct="1">
              <a:buFont typeface="Wingdings" pitchFamily="2" charset="2"/>
              <a:buChar char="Ø"/>
            </a:pPr>
            <a:r>
              <a:rPr lang="en-US" sz="2400" i="1" dirty="0">
                <a:latin typeface="Arial Rounded MT Bold" pitchFamily="34" charset="0"/>
              </a:rPr>
              <a:t>WOA </a:t>
            </a:r>
            <a:r>
              <a:rPr lang="en-US" sz="2400" i="1" dirty="0" smtClean="0">
                <a:latin typeface="Arial Rounded MT Bold" pitchFamily="34" charset="0"/>
              </a:rPr>
              <a:t>Education/Cooperation</a:t>
            </a:r>
          </a:p>
          <a:p>
            <a:pPr marR="0" algn="l" eaLnBrk="1" hangingPunct="1">
              <a:buFont typeface="Wingdings" pitchFamily="2" charset="2"/>
              <a:buChar char="Ø"/>
            </a:pPr>
            <a:endParaRPr lang="en-US" sz="2400" dirty="0" smtClean="0">
              <a:latin typeface="Arial Rounded MT Bold" pitchFamily="34" charset="0"/>
            </a:endParaRPr>
          </a:p>
          <a:p>
            <a:pPr marR="0" algn="l" eaLnBrk="1" hangingPunct="1">
              <a:buFont typeface="Wingdings" pitchFamily="2" charset="2"/>
              <a:buChar char="Ø"/>
            </a:pPr>
            <a:r>
              <a:rPr lang="en-US" sz="2400" dirty="0" smtClean="0">
                <a:latin typeface="Arial Rounded MT Bold" pitchFamily="34" charset="0"/>
              </a:rPr>
              <a:t>Student Government/Groups</a:t>
            </a:r>
          </a:p>
        </p:txBody>
      </p:sp>
      <p:pic>
        <p:nvPicPr>
          <p:cNvPr id="60418" name="Picture 3"/>
          <p:cNvPicPr>
            <a:picLocks noChangeAspect="1" noChangeArrowheads="1"/>
          </p:cNvPicPr>
          <p:nvPr/>
        </p:nvPicPr>
        <p:blipFill>
          <a:blip r:embed="rId3" cstate="print"/>
          <a:srcRect/>
          <a:stretch>
            <a:fillRect/>
          </a:stretch>
        </p:blipFill>
        <p:spPr bwMode="auto">
          <a:xfrm>
            <a:off x="609600" y="304800"/>
            <a:ext cx="2743200" cy="1295400"/>
          </a:xfrm>
          <a:prstGeom prst="rect">
            <a:avLst/>
          </a:prstGeom>
          <a:noFill/>
          <a:ln w="9525">
            <a:noFill/>
            <a:miter lim="800000"/>
            <a:headEnd/>
            <a:tailEnd/>
          </a:ln>
        </p:spPr>
      </p:pic>
      <p:pic>
        <p:nvPicPr>
          <p:cNvPr id="1026" name="Picture 2" descr="http://jeffreyralston.com/wp-content/uploads/2014/08/9.21-Volleyball.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410199" y="1676400"/>
            <a:ext cx="3260093" cy="2157095"/>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0417">
                                            <p:txEl>
                                              <p:pRg st="3" end="3"/>
                                            </p:txEl>
                                          </p:spTgt>
                                        </p:tgtEl>
                                        <p:attrNameLst>
                                          <p:attrName>style.visibility</p:attrName>
                                        </p:attrNameLst>
                                      </p:cBhvr>
                                      <p:to>
                                        <p:strVal val="visible"/>
                                      </p:to>
                                    </p:set>
                                    <p:animEffect transition="in" filter="fade">
                                      <p:cBhvr>
                                        <p:cTn id="7" dur="500"/>
                                        <p:tgtEl>
                                          <p:spTgt spid="60417">
                                            <p:txEl>
                                              <p:pRg st="3" end="3"/>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60417">
                                            <p:txEl>
                                              <p:pRg st="5" end="5"/>
                                            </p:txEl>
                                          </p:spTgt>
                                        </p:tgtEl>
                                        <p:attrNameLst>
                                          <p:attrName>style.visibility</p:attrName>
                                        </p:attrNameLst>
                                      </p:cBhvr>
                                      <p:to>
                                        <p:strVal val="visible"/>
                                      </p:to>
                                    </p:set>
                                    <p:animEffect transition="in" filter="fade">
                                      <p:cBhvr>
                                        <p:cTn id="12" dur="500"/>
                                        <p:tgtEl>
                                          <p:spTgt spid="60417">
                                            <p:txEl>
                                              <p:pRg st="5" end="5"/>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60417">
                                            <p:txEl>
                                              <p:pRg st="6" end="6"/>
                                            </p:txEl>
                                          </p:spTgt>
                                        </p:tgtEl>
                                        <p:attrNameLst>
                                          <p:attrName>style.visibility</p:attrName>
                                        </p:attrNameLst>
                                      </p:cBhvr>
                                      <p:to>
                                        <p:strVal val="visible"/>
                                      </p:to>
                                    </p:set>
                                    <p:animEffect transition="in" filter="fade">
                                      <p:cBhvr>
                                        <p:cTn id="17" dur="500"/>
                                        <p:tgtEl>
                                          <p:spTgt spid="60417">
                                            <p:txEl>
                                              <p:pRg st="6" end="6"/>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60417">
                                            <p:txEl>
                                              <p:pRg st="7" end="7"/>
                                            </p:txEl>
                                          </p:spTgt>
                                        </p:tgtEl>
                                        <p:attrNameLst>
                                          <p:attrName>style.visibility</p:attrName>
                                        </p:attrNameLst>
                                      </p:cBhvr>
                                      <p:to>
                                        <p:strVal val="visible"/>
                                      </p:to>
                                    </p:set>
                                    <p:animEffect transition="in" filter="fade">
                                      <p:cBhvr>
                                        <p:cTn id="22" dur="500"/>
                                        <p:tgtEl>
                                          <p:spTgt spid="60417">
                                            <p:txEl>
                                              <p:pRg st="7" end="7"/>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60417">
                                            <p:txEl>
                                              <p:pRg st="8" end="8"/>
                                            </p:txEl>
                                          </p:spTgt>
                                        </p:tgtEl>
                                        <p:attrNameLst>
                                          <p:attrName>style.visibility</p:attrName>
                                        </p:attrNameLst>
                                      </p:cBhvr>
                                      <p:to>
                                        <p:strVal val="visible"/>
                                      </p:to>
                                    </p:set>
                                    <p:animEffect transition="in" filter="fade">
                                      <p:cBhvr>
                                        <p:cTn id="27" dur="500"/>
                                        <p:tgtEl>
                                          <p:spTgt spid="60417">
                                            <p:txEl>
                                              <p:pRg st="8" end="8"/>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60417">
                                            <p:txEl>
                                              <p:pRg st="10" end="10"/>
                                            </p:txEl>
                                          </p:spTgt>
                                        </p:tgtEl>
                                        <p:attrNameLst>
                                          <p:attrName>style.visibility</p:attrName>
                                        </p:attrNameLst>
                                      </p:cBhvr>
                                      <p:to>
                                        <p:strVal val="visible"/>
                                      </p:to>
                                    </p:set>
                                    <p:animEffect transition="in" filter="fade">
                                      <p:cBhvr>
                                        <p:cTn id="32" dur="500"/>
                                        <p:tgtEl>
                                          <p:spTgt spid="60417">
                                            <p:txEl>
                                              <p:pRg st="10" end="10"/>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60417">
                                            <p:txEl>
                                              <p:pRg st="12" end="12"/>
                                            </p:txEl>
                                          </p:spTgt>
                                        </p:tgtEl>
                                        <p:attrNameLst>
                                          <p:attrName>style.visibility</p:attrName>
                                        </p:attrNameLst>
                                      </p:cBhvr>
                                      <p:to>
                                        <p:strVal val="visible"/>
                                      </p:to>
                                    </p:set>
                                    <p:animEffect transition="in" filter="fade">
                                      <p:cBhvr>
                                        <p:cTn id="37" dur="500"/>
                                        <p:tgtEl>
                                          <p:spTgt spid="60417">
                                            <p:txEl>
                                              <p:pRg st="12" end="1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4753" name="Subtitle 2"/>
          <p:cNvSpPr>
            <a:spLocks noGrp="1"/>
          </p:cNvSpPr>
          <p:nvPr>
            <p:ph type="subTitle" idx="1"/>
          </p:nvPr>
        </p:nvSpPr>
        <p:spPr>
          <a:xfrm>
            <a:off x="304800" y="1676400"/>
            <a:ext cx="8458200" cy="4800600"/>
          </a:xfrm>
        </p:spPr>
        <p:txBody>
          <a:bodyPr/>
          <a:lstStyle/>
          <a:p>
            <a:pPr marR="0" algn="ctr" eaLnBrk="1" hangingPunct="1"/>
            <a:r>
              <a:rPr lang="en-US" b="1" dirty="0" smtClean="0">
                <a:latin typeface="Arial Rounded MT Bold" pitchFamily="34" charset="0"/>
              </a:rPr>
              <a:t>Northwest Conference Sportsmanship Program</a:t>
            </a:r>
            <a:br>
              <a:rPr lang="en-US" b="1" dirty="0" smtClean="0">
                <a:latin typeface="Arial Rounded MT Bold" pitchFamily="34" charset="0"/>
              </a:rPr>
            </a:br>
            <a:r>
              <a:rPr lang="en-US" sz="1600" b="1" dirty="0" smtClean="0">
                <a:latin typeface="Arial Rounded MT Bold" pitchFamily="34" charset="0"/>
              </a:rPr>
              <a:t/>
            </a:r>
            <a:br>
              <a:rPr lang="en-US" sz="1600" b="1" dirty="0" smtClean="0">
                <a:latin typeface="Arial Rounded MT Bold" pitchFamily="34" charset="0"/>
              </a:rPr>
            </a:br>
            <a:r>
              <a:rPr lang="en-US" b="1" dirty="0" smtClean="0">
                <a:latin typeface="Arial Rounded MT Bold" pitchFamily="34" charset="0"/>
              </a:rPr>
              <a:t> </a:t>
            </a:r>
            <a:endParaRPr lang="en-US" dirty="0" smtClean="0">
              <a:latin typeface="Arial Rounded MT Bold" pitchFamily="34" charset="0"/>
            </a:endParaRPr>
          </a:p>
          <a:p>
            <a:pPr marR="0" eaLnBrk="1" hangingPunct="1"/>
            <a:r>
              <a:rPr lang="en-US" sz="2800" b="1" dirty="0" smtClean="0">
                <a:latin typeface="Arial Rounded MT Bold" pitchFamily="34" charset="0"/>
              </a:rPr>
              <a:t>“Leaders in Sportsmanship”</a:t>
            </a:r>
          </a:p>
          <a:p>
            <a:pPr marR="0" algn="ctr" eaLnBrk="1" hangingPunct="1"/>
            <a:r>
              <a:rPr lang="en-US" b="1" dirty="0" smtClean="0">
                <a:latin typeface="Arial Rounded MT Bold" pitchFamily="34" charset="0"/>
              </a:rPr>
              <a:t> </a:t>
            </a:r>
            <a:endParaRPr lang="en-US" sz="2200" dirty="0" smtClean="0">
              <a:latin typeface="Arial Rounded MT Bold" pitchFamily="34" charset="0"/>
            </a:endParaRPr>
          </a:p>
        </p:txBody>
      </p:sp>
      <p:pic>
        <p:nvPicPr>
          <p:cNvPr id="74754" name="Picture 3"/>
          <p:cNvPicPr>
            <a:picLocks noChangeAspect="1" noChangeArrowheads="1"/>
          </p:cNvPicPr>
          <p:nvPr/>
        </p:nvPicPr>
        <p:blipFill>
          <a:blip r:embed="rId3" cstate="print"/>
          <a:srcRect/>
          <a:stretch>
            <a:fillRect/>
          </a:stretch>
        </p:blipFill>
        <p:spPr bwMode="auto">
          <a:xfrm>
            <a:off x="609600" y="304800"/>
            <a:ext cx="2743200" cy="1295400"/>
          </a:xfrm>
          <a:prstGeom prst="rect">
            <a:avLst/>
          </a:prstGeom>
          <a:noFill/>
          <a:ln w="9525">
            <a:noFill/>
            <a:miter lim="800000"/>
            <a:headEnd/>
            <a:tailEnd/>
          </a:ln>
        </p:spPr>
      </p:pic>
      <p:pic>
        <p:nvPicPr>
          <p:cNvPr id="74755" name="Picture 5" descr="jpf"/>
          <p:cNvPicPr>
            <a:picLocks noChangeAspect="1" noChangeArrowheads="1"/>
          </p:cNvPicPr>
          <p:nvPr/>
        </p:nvPicPr>
        <p:blipFill>
          <a:blip r:embed="rId4" cstate="print"/>
          <a:srcRect/>
          <a:stretch>
            <a:fillRect/>
          </a:stretch>
        </p:blipFill>
        <p:spPr bwMode="auto">
          <a:xfrm>
            <a:off x="838201" y="2489196"/>
            <a:ext cx="2743200" cy="1028700"/>
          </a:xfrm>
          <a:prstGeom prst="rect">
            <a:avLst/>
          </a:prstGeom>
          <a:noFill/>
          <a:ln w="9525">
            <a:noFill/>
            <a:miter lim="800000"/>
            <a:headEnd/>
            <a:tailEnd/>
          </a:ln>
        </p:spPr>
      </p:pic>
      <p:sp>
        <p:nvSpPr>
          <p:cNvPr id="5" name="Subtitle 2"/>
          <p:cNvSpPr>
            <a:spLocks/>
          </p:cNvSpPr>
          <p:nvPr/>
        </p:nvSpPr>
        <p:spPr bwMode="auto">
          <a:xfrm>
            <a:off x="762000" y="3962400"/>
            <a:ext cx="8001000" cy="2438400"/>
          </a:xfrm>
          <a:prstGeom prst="rect">
            <a:avLst/>
          </a:prstGeom>
          <a:noFill/>
          <a:ln w="57150" cmpd="thickThin">
            <a:solidFill>
              <a:schemeClr val="tx1"/>
            </a:solidFill>
            <a:miter lim="800000"/>
            <a:headEnd/>
            <a:tailEnd/>
          </a:ln>
        </p:spPr>
        <p:txBody>
          <a:bodyPr/>
          <a:lstStyle/>
          <a:p>
            <a:pPr algn="ctr">
              <a:spcBef>
                <a:spcPct val="20000"/>
              </a:spcBef>
              <a:buClr>
                <a:srgbClr val="9BBB59"/>
              </a:buClr>
              <a:buSzPct val="95000"/>
              <a:buFont typeface="Wingdings 2" pitchFamily="18" charset="2"/>
              <a:buNone/>
            </a:pPr>
            <a:r>
              <a:rPr lang="en-US" sz="2800" dirty="0" smtClean="0">
                <a:latin typeface="Arial Rounded MT Bold" pitchFamily="34" charset="0"/>
              </a:rPr>
              <a:t>Northwest </a:t>
            </a:r>
            <a:r>
              <a:rPr lang="en-US" sz="2800" dirty="0">
                <a:latin typeface="Arial Rounded MT Bold" pitchFamily="34" charset="0"/>
              </a:rPr>
              <a:t>Conference Sportsmanship Forum</a:t>
            </a:r>
          </a:p>
          <a:p>
            <a:pPr algn="ctr">
              <a:spcBef>
                <a:spcPct val="20000"/>
              </a:spcBef>
              <a:buClr>
                <a:srgbClr val="9BBB59"/>
              </a:buClr>
              <a:buSzPct val="95000"/>
              <a:buFont typeface="Wingdings 2" pitchFamily="18" charset="2"/>
              <a:buNone/>
            </a:pPr>
            <a:endParaRPr lang="en-US" sz="1600" i="1" dirty="0" smtClean="0">
              <a:latin typeface="Arial Rounded MT Bold" pitchFamily="34" charset="0"/>
            </a:endParaRPr>
          </a:p>
          <a:p>
            <a:pPr algn="ctr">
              <a:spcBef>
                <a:spcPct val="20000"/>
              </a:spcBef>
              <a:buClr>
                <a:srgbClr val="9BBB59"/>
              </a:buClr>
              <a:buSzPct val="95000"/>
              <a:buFont typeface="Wingdings 2" pitchFamily="18" charset="2"/>
              <a:buNone/>
            </a:pPr>
            <a:r>
              <a:rPr lang="en-US" sz="2000" i="1" dirty="0" smtClean="0">
                <a:latin typeface="Arial Rounded MT Bold" pitchFamily="34" charset="0"/>
              </a:rPr>
              <a:t>Goal: To </a:t>
            </a:r>
            <a:r>
              <a:rPr lang="en-US" sz="2000" i="1" dirty="0">
                <a:latin typeface="Arial Rounded MT Bold" pitchFamily="34" charset="0"/>
              </a:rPr>
              <a:t>develop and implement a positive league sportsmanship model. Our ultimate goal is to emphasize positive sportsmanship and character within the overall framework of the public and private school mission.</a:t>
            </a:r>
          </a:p>
        </p:txBody>
      </p:sp>
    </p:spTree>
    <p:extLst>
      <p:ext uri="{BB962C8B-B14F-4D97-AF65-F5344CB8AC3E}">
        <p14:creationId xmlns:p14="http://schemas.microsoft.com/office/powerpoint/2010/main" val="111041822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4753" name="Subtitle 2"/>
          <p:cNvSpPr>
            <a:spLocks noGrp="1"/>
          </p:cNvSpPr>
          <p:nvPr>
            <p:ph type="subTitle" idx="1"/>
          </p:nvPr>
        </p:nvSpPr>
        <p:spPr>
          <a:xfrm>
            <a:off x="533400" y="1828800"/>
            <a:ext cx="8153400" cy="4800600"/>
          </a:xfrm>
        </p:spPr>
        <p:txBody>
          <a:bodyPr/>
          <a:lstStyle/>
          <a:p>
            <a:pPr marR="0" algn="ctr" eaLnBrk="1" hangingPunct="1"/>
            <a:endParaRPr lang="en-US" b="1" dirty="0" smtClean="0">
              <a:latin typeface="Arial Rounded MT Bold" pitchFamily="34" charset="0"/>
            </a:endParaRPr>
          </a:p>
          <a:p>
            <a:pPr marR="0" algn="ctr" eaLnBrk="1" hangingPunct="1"/>
            <a:r>
              <a:rPr lang="en-US" b="1" dirty="0" smtClean="0">
                <a:latin typeface="Arial Rounded MT Bold" pitchFamily="34" charset="0"/>
              </a:rPr>
              <a:t> </a:t>
            </a:r>
          </a:p>
          <a:p>
            <a:pPr marR="0" algn="ctr" eaLnBrk="1" hangingPunct="1"/>
            <a:endParaRPr lang="en-US" dirty="0" smtClean="0">
              <a:latin typeface="Arial Rounded MT Bold" pitchFamily="34" charset="0"/>
            </a:endParaRPr>
          </a:p>
        </p:txBody>
      </p:sp>
      <p:pic>
        <p:nvPicPr>
          <p:cNvPr id="1026" name="Picture 2" descr="F:\39894-NWC Low res proof.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572000" y="1752600"/>
            <a:ext cx="3505200" cy="4673600"/>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3"/>
          <p:cNvPicPr>
            <a:picLocks noChangeAspect="1" noChangeArrowheads="1"/>
          </p:cNvPicPr>
          <p:nvPr/>
        </p:nvPicPr>
        <p:blipFill>
          <a:blip r:embed="rId4" cstate="print"/>
          <a:srcRect/>
          <a:stretch>
            <a:fillRect/>
          </a:stretch>
        </p:blipFill>
        <p:spPr bwMode="auto">
          <a:xfrm>
            <a:off x="609600" y="304800"/>
            <a:ext cx="2743200" cy="1295400"/>
          </a:xfrm>
          <a:prstGeom prst="rect">
            <a:avLst/>
          </a:prstGeom>
          <a:noFill/>
          <a:ln w="9525">
            <a:noFill/>
            <a:miter lim="800000"/>
            <a:headEnd/>
            <a:tailEnd/>
          </a:ln>
        </p:spPr>
      </p:pic>
      <p:sp>
        <p:nvSpPr>
          <p:cNvPr id="2" name="Rectangle 1"/>
          <p:cNvSpPr/>
          <p:nvPr/>
        </p:nvSpPr>
        <p:spPr>
          <a:xfrm>
            <a:off x="4191000" y="629334"/>
            <a:ext cx="4114800" cy="646331"/>
          </a:xfrm>
          <a:prstGeom prst="rect">
            <a:avLst/>
          </a:prstGeom>
        </p:spPr>
        <p:txBody>
          <a:bodyPr wrap="square">
            <a:spAutoFit/>
          </a:bodyPr>
          <a:lstStyle/>
          <a:p>
            <a:pPr algn="ctr"/>
            <a:r>
              <a:rPr lang="en-US" sz="3600" dirty="0">
                <a:latin typeface="Arial Rounded MT Bold" pitchFamily="34" charset="0"/>
              </a:rPr>
              <a:t>League Level</a:t>
            </a:r>
            <a:endParaRPr lang="en-US" sz="3600" dirty="0"/>
          </a:p>
        </p:txBody>
      </p:sp>
      <p:sp>
        <p:nvSpPr>
          <p:cNvPr id="3" name="TextBox 2"/>
          <p:cNvSpPr txBox="1"/>
          <p:nvPr/>
        </p:nvSpPr>
        <p:spPr>
          <a:xfrm>
            <a:off x="457200" y="2503944"/>
            <a:ext cx="3872214" cy="2677656"/>
          </a:xfrm>
          <a:prstGeom prst="rect">
            <a:avLst/>
          </a:prstGeom>
          <a:noFill/>
        </p:spPr>
        <p:txBody>
          <a:bodyPr wrap="none" rtlCol="0">
            <a:spAutoFit/>
          </a:bodyPr>
          <a:lstStyle/>
          <a:p>
            <a:pPr marL="342900" indent="-342900">
              <a:buFont typeface="Wingdings" panose="05000000000000000000" pitchFamily="2" charset="2"/>
              <a:buChar char="Ø"/>
            </a:pPr>
            <a:r>
              <a:rPr lang="en-US" sz="2400" dirty="0" smtClean="0">
                <a:latin typeface="Arial Rounded MT Bold" panose="020F0704030504030204" pitchFamily="34" charset="0"/>
              </a:rPr>
              <a:t>Poster Photo Shoot</a:t>
            </a:r>
          </a:p>
          <a:p>
            <a:endParaRPr lang="en-US" sz="2400" dirty="0" smtClean="0">
              <a:latin typeface="Arial Rounded MT Bold" panose="020F0704030504030204" pitchFamily="34" charset="0"/>
            </a:endParaRPr>
          </a:p>
          <a:p>
            <a:pPr marL="342900" indent="-342900">
              <a:buFont typeface="Wingdings" panose="05000000000000000000" pitchFamily="2" charset="2"/>
              <a:buChar char="Ø"/>
            </a:pPr>
            <a:r>
              <a:rPr lang="en-US" sz="2400" dirty="0" smtClean="0">
                <a:latin typeface="Arial Rounded MT Bold" panose="020F0704030504030204" pitchFamily="34" charset="0"/>
              </a:rPr>
              <a:t>Recognition Luncheon</a:t>
            </a:r>
          </a:p>
          <a:p>
            <a:endParaRPr lang="en-US" sz="2400" dirty="0" smtClean="0">
              <a:latin typeface="Arial Rounded MT Bold" panose="020F0704030504030204" pitchFamily="34" charset="0"/>
            </a:endParaRPr>
          </a:p>
          <a:p>
            <a:pPr marL="342900" indent="-342900">
              <a:buFont typeface="Wingdings" panose="05000000000000000000" pitchFamily="2" charset="2"/>
              <a:buChar char="Ø"/>
            </a:pPr>
            <a:r>
              <a:rPr lang="en-US" sz="2400" dirty="0" smtClean="0">
                <a:latin typeface="Arial Rounded MT Bold" panose="020F0704030504030204" pitchFamily="34" charset="0"/>
              </a:rPr>
              <a:t>T-Shirt</a:t>
            </a:r>
          </a:p>
          <a:p>
            <a:pPr marL="342900" indent="-342900">
              <a:buFont typeface="Wingdings" panose="05000000000000000000" pitchFamily="2" charset="2"/>
              <a:buChar char="Ø"/>
            </a:pPr>
            <a:endParaRPr lang="en-US" sz="2400" dirty="0" smtClean="0">
              <a:latin typeface="Arial Rounded MT Bold" panose="020F0704030504030204" pitchFamily="34" charset="0"/>
            </a:endParaRPr>
          </a:p>
          <a:p>
            <a:pPr marL="342900" indent="-342900">
              <a:buFont typeface="Wingdings" panose="05000000000000000000" pitchFamily="2" charset="2"/>
              <a:buChar char="Ø"/>
            </a:pPr>
            <a:r>
              <a:rPr lang="en-US" sz="2400" dirty="0" smtClean="0">
                <a:latin typeface="Arial Rounded MT Bold" panose="020F0704030504030204" pitchFamily="34" charset="0"/>
              </a:rPr>
              <a:t>Certificate</a:t>
            </a:r>
            <a:endParaRPr lang="en-US" sz="2400" dirty="0">
              <a:latin typeface="Arial Rounded MT Bold" panose="020F0704030504030204" pitchFamily="34" charset="0"/>
            </a:endParaRPr>
          </a:p>
        </p:txBody>
      </p:sp>
    </p:spTree>
    <p:extLst>
      <p:ext uri="{BB962C8B-B14F-4D97-AF65-F5344CB8AC3E}">
        <p14:creationId xmlns:p14="http://schemas.microsoft.com/office/powerpoint/2010/main" val="167159006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533400" y="1371600"/>
            <a:ext cx="8305800" cy="4876800"/>
          </a:xfrm>
        </p:spPr>
        <p:txBody>
          <a:bodyPr>
            <a:normAutofit fontScale="92500" lnSpcReduction="20000"/>
          </a:bodyPr>
          <a:lstStyle/>
          <a:p>
            <a:pPr algn="ctr"/>
            <a:r>
              <a:rPr lang="en-US" sz="3900" i="1" dirty="0" smtClean="0">
                <a:ln w="12700">
                  <a:solidFill>
                    <a:schemeClr val="tx1"/>
                  </a:solidFill>
                </a:ln>
                <a:latin typeface="Arial Rounded MT Bold" pitchFamily="34" charset="0"/>
              </a:rPr>
              <a:t>Welcome to the 2015-16</a:t>
            </a:r>
            <a:br>
              <a:rPr lang="en-US" sz="3900" i="1" dirty="0" smtClean="0">
                <a:ln w="12700">
                  <a:solidFill>
                    <a:schemeClr val="tx1"/>
                  </a:solidFill>
                </a:ln>
                <a:latin typeface="Arial Rounded MT Bold" pitchFamily="34" charset="0"/>
              </a:rPr>
            </a:br>
            <a:r>
              <a:rPr lang="en-US" sz="3900" i="1" dirty="0" smtClean="0">
                <a:ln w="12700">
                  <a:solidFill>
                    <a:schemeClr val="tx1"/>
                  </a:solidFill>
                </a:ln>
                <a:latin typeface="Arial Rounded MT Bold" pitchFamily="34" charset="0"/>
              </a:rPr>
              <a:t>Northwest Conference </a:t>
            </a:r>
            <a:br>
              <a:rPr lang="en-US" sz="3900" i="1" dirty="0" smtClean="0">
                <a:ln w="12700">
                  <a:solidFill>
                    <a:schemeClr val="tx1"/>
                  </a:solidFill>
                </a:ln>
                <a:latin typeface="Arial Rounded MT Bold" pitchFamily="34" charset="0"/>
              </a:rPr>
            </a:br>
            <a:r>
              <a:rPr lang="en-US" sz="3500" i="1" dirty="0" smtClean="0">
                <a:ln w="12700">
                  <a:solidFill>
                    <a:schemeClr val="tx1"/>
                  </a:solidFill>
                </a:ln>
                <a:latin typeface="Arial Rounded MT Bold" pitchFamily="34" charset="0"/>
              </a:rPr>
              <a:t>Sportsmanship Forum</a:t>
            </a:r>
            <a:br>
              <a:rPr lang="en-US" sz="3500" i="1" dirty="0" smtClean="0">
                <a:ln w="12700">
                  <a:solidFill>
                    <a:schemeClr val="tx1"/>
                  </a:solidFill>
                </a:ln>
                <a:latin typeface="Arial Rounded MT Bold" pitchFamily="34" charset="0"/>
              </a:rPr>
            </a:br>
            <a:endParaRPr lang="en-US" sz="3500" i="1" dirty="0" smtClean="0">
              <a:ln w="12700">
                <a:solidFill>
                  <a:schemeClr val="tx1"/>
                </a:solidFill>
              </a:ln>
              <a:latin typeface="Arial Rounded MT Bold" pitchFamily="34" charset="0"/>
            </a:endParaRPr>
          </a:p>
          <a:p>
            <a:pPr algn="ctr"/>
            <a:endParaRPr lang="en-US" sz="3000" dirty="0" smtClean="0">
              <a:latin typeface="Arial Rounded MT Bold" pitchFamily="34" charset="0"/>
            </a:endParaRPr>
          </a:p>
          <a:p>
            <a:pPr algn="ctr"/>
            <a:endParaRPr lang="en-US" sz="3000" dirty="0" smtClean="0">
              <a:latin typeface="Arial Rounded MT Bold" pitchFamily="34" charset="0"/>
            </a:endParaRPr>
          </a:p>
          <a:p>
            <a:pPr algn="ctr"/>
            <a:endParaRPr lang="en-US" sz="3000" dirty="0">
              <a:latin typeface="Arial Rounded MT Bold" pitchFamily="34" charset="0"/>
            </a:endParaRPr>
          </a:p>
          <a:p>
            <a:pPr algn="ctr"/>
            <a:endParaRPr lang="en-US" sz="3000" dirty="0" smtClean="0">
              <a:latin typeface="Arial Rounded MT Bold" pitchFamily="34" charset="0"/>
            </a:endParaRPr>
          </a:p>
          <a:p>
            <a:pPr algn="ctr"/>
            <a:r>
              <a:rPr lang="en-US" sz="3000" dirty="0" smtClean="0">
                <a:latin typeface="Arial Rounded MT Bold" pitchFamily="34" charset="0"/>
              </a:rPr>
              <a:t>One [person] practicing good sportsmanship is far better than 50 others preaching it.</a:t>
            </a:r>
            <a:br>
              <a:rPr lang="en-US" sz="3000" dirty="0" smtClean="0">
                <a:latin typeface="Arial Rounded MT Bold" pitchFamily="34" charset="0"/>
              </a:rPr>
            </a:br>
            <a:r>
              <a:rPr lang="en-US" sz="2400" i="1" dirty="0" err="1" smtClean="0">
                <a:latin typeface="Arial Rounded MT Bold" pitchFamily="34" charset="0"/>
              </a:rPr>
              <a:t>Knute</a:t>
            </a:r>
            <a:r>
              <a:rPr lang="en-US" sz="2400" i="1" dirty="0" smtClean="0">
                <a:latin typeface="Arial Rounded MT Bold" pitchFamily="34" charset="0"/>
              </a:rPr>
              <a:t> K. Rockne</a:t>
            </a:r>
            <a:endParaRPr lang="en-US" sz="2400" dirty="0" smtClean="0">
              <a:latin typeface="Arial Rounded MT Bold" pitchFamily="34" charset="0"/>
            </a:endParaRPr>
          </a:p>
          <a:p>
            <a:pPr algn="ctr"/>
            <a:endParaRPr lang="en-US" sz="4400" dirty="0">
              <a:latin typeface="Arial Rounded MT Bold" pitchFamily="34" charset="0"/>
            </a:endParaRPr>
          </a:p>
        </p:txBody>
      </p:sp>
      <p:pic>
        <p:nvPicPr>
          <p:cNvPr id="5" name="Picture 5" descr="Soccer%20hands%20in%20middle"/>
          <p:cNvPicPr>
            <a:picLocks noChangeAspect="1" noChangeArrowheads="1"/>
          </p:cNvPicPr>
          <p:nvPr/>
        </p:nvPicPr>
        <p:blipFill>
          <a:blip r:embed="rId2" cstate="print"/>
          <a:srcRect/>
          <a:stretch>
            <a:fillRect/>
          </a:stretch>
        </p:blipFill>
        <p:spPr bwMode="auto">
          <a:xfrm>
            <a:off x="3276600" y="2971800"/>
            <a:ext cx="2667000" cy="1590675"/>
          </a:xfrm>
          <a:prstGeom prst="rect">
            <a:avLst/>
          </a:prstGeom>
          <a:noFill/>
          <a:ln w="9525">
            <a:noFill/>
            <a:miter lim="800000"/>
            <a:headEnd/>
            <a:tailEnd/>
          </a:ln>
        </p:spPr>
      </p:pic>
      <p:pic>
        <p:nvPicPr>
          <p:cNvPr id="7" name="Picture 3"/>
          <p:cNvPicPr>
            <a:picLocks noChangeAspect="1" noChangeArrowheads="1"/>
          </p:cNvPicPr>
          <p:nvPr/>
        </p:nvPicPr>
        <p:blipFill>
          <a:blip r:embed="rId3" cstate="print"/>
          <a:srcRect/>
          <a:stretch>
            <a:fillRect/>
          </a:stretch>
        </p:blipFill>
        <p:spPr bwMode="auto">
          <a:xfrm>
            <a:off x="152400" y="152400"/>
            <a:ext cx="2259106" cy="1066800"/>
          </a:xfrm>
          <a:prstGeom prst="rect">
            <a:avLst/>
          </a:prstGeom>
          <a:noFill/>
          <a:ln w="9525">
            <a:noFill/>
            <a:miter lim="800000"/>
            <a:headEnd/>
            <a:tailEnd/>
          </a:ln>
        </p:spPr>
      </p:pic>
    </p:spTree>
    <p:extLst>
      <p:ext uri="{BB962C8B-B14F-4D97-AF65-F5344CB8AC3E}">
        <p14:creationId xmlns:p14="http://schemas.microsoft.com/office/powerpoint/2010/main" val="2226930636"/>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Flow">
  <a:themeElements>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F49100"/>
      </a:hlink>
      <a:folHlink>
        <a:srgbClr val="85DFD0"/>
      </a:folHlink>
    </a:clrScheme>
    <a:fontScheme name="Flow">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Flow">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alpha val="48000"/>
                <a:satMod val="105000"/>
              </a:schemeClr>
            </a:outerShdw>
          </a:effectLst>
        </a:effectStyle>
        <a:effectStyle>
          <a:effectLst>
            <a:outerShdw blurRad="57150" dist="38100" dir="5400000" algn="ctr" rotWithShape="0">
              <a:schemeClr val="phClr">
                <a:shade val="9000"/>
                <a:alpha val="48000"/>
                <a:satMod val="105000"/>
              </a:schemeClr>
            </a:outerShdw>
          </a:effectLst>
        </a:effectStyle>
        <a:effectStyle>
          <a:effectLst>
            <a:outerShdw blurRad="57150" dist="38100" dir="5400000" algn="ctr" rotWithShape="0">
              <a:schemeClr val="phClr">
                <a:shade val="9000"/>
                <a:alpha val="48000"/>
                <a:satMod val="105000"/>
              </a:schemeClr>
            </a:outerShdw>
          </a:effectLst>
          <a:scene3d>
            <a:camera prst="orthographicFront">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Flow</Template>
  <TotalTime>2968</TotalTime>
  <Words>614</Words>
  <Application>Microsoft Office PowerPoint</Application>
  <PresentationFormat>On-screen Show (4:3)</PresentationFormat>
  <Paragraphs>181</Paragraphs>
  <Slides>26</Slides>
  <Notes>24</Notes>
  <HiddenSlides>0</HiddenSlides>
  <MMClips>0</MMClips>
  <ScaleCrop>false</ScaleCrop>
  <HeadingPairs>
    <vt:vector size="4" baseType="variant">
      <vt:variant>
        <vt:lpstr>Theme</vt:lpstr>
      </vt:variant>
      <vt:variant>
        <vt:i4>1</vt:i4>
      </vt:variant>
      <vt:variant>
        <vt:lpstr>Slide Titles</vt:lpstr>
      </vt:variant>
      <vt:variant>
        <vt:i4>26</vt:i4>
      </vt:variant>
    </vt:vector>
  </HeadingPairs>
  <TitlesOfParts>
    <vt:vector size="27" baseType="lpstr">
      <vt:lpstr>Flow</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Bellingham Schools</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bsd501</dc:creator>
  <cp:lastModifiedBy>Brown, Patrick</cp:lastModifiedBy>
  <cp:revision>206</cp:revision>
  <dcterms:created xsi:type="dcterms:W3CDTF">2011-11-27T20:49:31Z</dcterms:created>
  <dcterms:modified xsi:type="dcterms:W3CDTF">2016-04-24T20:24:25Z</dcterms:modified>
</cp:coreProperties>
</file>