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7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660"/>
  </p:normalViewPr>
  <p:slideViewPr>
    <p:cSldViewPr>
      <p:cViewPr varScale="1">
        <p:scale>
          <a:sx n="66" d="100"/>
          <a:sy n="66" d="100"/>
        </p:scale>
        <p:origin x="-4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E6E3C-0E97-4318-B7E8-69216317EB64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68EA99-2777-4B30-A83D-1E9F2D29A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E6E3C-0E97-4318-B7E8-69216317EB64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68EA99-2777-4B30-A83D-1E9F2D29A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E6E3C-0E97-4318-B7E8-69216317EB64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68EA99-2777-4B30-A83D-1E9F2D29A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E6E3C-0E97-4318-B7E8-69216317EB64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68EA99-2777-4B30-A83D-1E9F2D29A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E6E3C-0E97-4318-B7E8-69216317EB64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68EA99-2777-4B30-A83D-1E9F2D29A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E6E3C-0E97-4318-B7E8-69216317EB64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68EA99-2777-4B30-A83D-1E9F2D29A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E6E3C-0E97-4318-B7E8-69216317EB64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68EA99-2777-4B30-A83D-1E9F2D29A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E6E3C-0E97-4318-B7E8-69216317EB64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68EA99-2777-4B30-A83D-1E9F2D29A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E6E3C-0E97-4318-B7E8-69216317EB64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68EA99-2777-4B30-A83D-1E9F2D29A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E6E3C-0E97-4318-B7E8-69216317EB64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68EA99-2777-4B30-A83D-1E9F2D29A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E6E3C-0E97-4318-B7E8-69216317EB64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68EA99-2777-4B30-A83D-1E9F2D29A7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CBE6E3C-0E97-4318-B7E8-69216317EB64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968EA99-2777-4B30-A83D-1E9F2D29A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Monroe HS Athletic Code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Our Process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051560"/>
          </a:xfrm>
        </p:spPr>
        <p:txBody>
          <a:bodyPr>
            <a:normAutofit/>
          </a:bodyPr>
          <a:lstStyle/>
          <a:p>
            <a:r>
              <a:rPr lang="en-US" dirty="0" smtClean="0"/>
              <a:t>Final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83880" cy="4187952"/>
          </a:xfrm>
        </p:spPr>
        <p:txBody>
          <a:bodyPr>
            <a:normAutofit/>
          </a:bodyPr>
          <a:lstStyle/>
          <a:p>
            <a:r>
              <a:rPr lang="en-US" dirty="0" smtClean="0"/>
              <a:t>Share community feedback with SB and get their direction</a:t>
            </a:r>
          </a:p>
          <a:p>
            <a:r>
              <a:rPr lang="en-US" dirty="0" smtClean="0"/>
              <a:t>Start the focus group process</a:t>
            </a:r>
          </a:p>
          <a:p>
            <a:r>
              <a:rPr lang="en-US" dirty="0" smtClean="0"/>
              <a:t>In the end . . . </a:t>
            </a:r>
          </a:p>
          <a:p>
            <a:pPr lvl="1"/>
            <a:r>
              <a:rPr lang="en-US" dirty="0" smtClean="0"/>
              <a:t>Communicate the changes with everyone in advance and many times in many ways</a:t>
            </a:r>
          </a:p>
          <a:p>
            <a:pPr lvl="1"/>
            <a:r>
              <a:rPr lang="en-US" dirty="0" smtClean="0"/>
              <a:t>Coaches walk their teams/athletes through the new athletic code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willeb@monroe.wednet.edu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83880" cy="4187952"/>
          </a:xfrm>
        </p:spPr>
        <p:txBody>
          <a:bodyPr>
            <a:normAutofit/>
          </a:bodyPr>
          <a:lstStyle/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Clarify the purpose, goals, and objectives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83880" cy="4187952"/>
          </a:xfrm>
        </p:spPr>
        <p:txBody>
          <a:bodyPr/>
          <a:lstStyle/>
          <a:p>
            <a:r>
              <a:rPr lang="en-US" dirty="0" smtClean="0"/>
              <a:t>Openness and transparency are important for us</a:t>
            </a:r>
          </a:p>
          <a:p>
            <a:r>
              <a:rPr lang="en-US" dirty="0" smtClean="0"/>
              <a:t>Start with the School Board and Superintendent – you need their support and direction</a:t>
            </a:r>
          </a:p>
          <a:p>
            <a:r>
              <a:rPr lang="en-US" dirty="0" smtClean="0"/>
              <a:t>Everything ties back to those goals/objectives.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 us, our goals/objectives were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83880" cy="4187952"/>
          </a:xfrm>
        </p:spPr>
        <p:txBody>
          <a:bodyPr/>
          <a:lstStyle/>
          <a:p>
            <a:r>
              <a:rPr lang="en-US" dirty="0" smtClean="0"/>
              <a:t>Organization</a:t>
            </a:r>
          </a:p>
          <a:p>
            <a:r>
              <a:rPr lang="en-US" dirty="0" smtClean="0"/>
              <a:t>Clarity and Flow</a:t>
            </a:r>
          </a:p>
          <a:p>
            <a:r>
              <a:rPr lang="en-US" dirty="0" smtClean="0"/>
              <a:t>High standards for athletes</a:t>
            </a:r>
          </a:p>
          <a:p>
            <a:r>
              <a:rPr lang="en-US" dirty="0" smtClean="0"/>
              <a:t>Inclusive of all performing groups</a:t>
            </a:r>
          </a:p>
          <a:p>
            <a:r>
              <a:rPr lang="en-US" dirty="0" smtClean="0"/>
              <a:t>Clear procedures regarding consequences, due process, etc.</a:t>
            </a:r>
          </a:p>
          <a:p>
            <a:r>
              <a:rPr lang="en-US" dirty="0" smtClean="0"/>
              <a:t>Punitive vs. Educational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051560"/>
          </a:xfrm>
        </p:spPr>
        <p:txBody>
          <a:bodyPr>
            <a:normAutofit/>
          </a:bodyPr>
          <a:lstStyle/>
          <a:p>
            <a:r>
              <a:rPr lang="en-US" dirty="0" smtClean="0"/>
              <a:t>Involve all stakeholders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83880" cy="4187952"/>
          </a:xfrm>
        </p:spPr>
        <p:txBody>
          <a:bodyPr>
            <a:normAutofit/>
          </a:bodyPr>
          <a:lstStyle/>
          <a:p>
            <a:r>
              <a:rPr lang="en-US" dirty="0" smtClean="0"/>
              <a:t>This is critical</a:t>
            </a:r>
          </a:p>
          <a:p>
            <a:r>
              <a:rPr lang="en-US" dirty="0" smtClean="0"/>
              <a:t>Athletes, coaches/staff, and parents/community</a:t>
            </a:r>
          </a:p>
          <a:p>
            <a:r>
              <a:rPr lang="en-US" dirty="0" smtClean="0"/>
              <a:t>Minimum 1 year process</a:t>
            </a:r>
          </a:p>
          <a:p>
            <a:r>
              <a:rPr lang="en-US" dirty="0" smtClean="0"/>
              <a:t>This should be “ours”, not “mine”</a:t>
            </a:r>
          </a:p>
          <a:p>
            <a:r>
              <a:rPr lang="en-US" dirty="0" smtClean="0"/>
              <a:t>I started with the kids at Captains Council</a:t>
            </a:r>
          </a:p>
          <a:p>
            <a:r>
              <a:rPr lang="en-US" dirty="0" smtClean="0"/>
              <a:t>I then got feedback from coaches</a:t>
            </a:r>
          </a:p>
          <a:p>
            <a:r>
              <a:rPr lang="en-US" dirty="0" smtClean="0"/>
              <a:t>Final piece was the community/parents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051560"/>
          </a:xfrm>
        </p:spPr>
        <p:txBody>
          <a:bodyPr>
            <a:normAutofit/>
          </a:bodyPr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83880" cy="4187952"/>
          </a:xfrm>
        </p:spPr>
        <p:txBody>
          <a:bodyPr>
            <a:normAutofit/>
          </a:bodyPr>
          <a:lstStyle/>
          <a:p>
            <a:r>
              <a:rPr lang="en-US" dirty="0" smtClean="0"/>
              <a:t>Start with a “community review”</a:t>
            </a:r>
          </a:p>
          <a:p>
            <a:r>
              <a:rPr lang="en-US" dirty="0" smtClean="0"/>
              <a:t>Feedback from the large group focuses the work of a smaller focus group</a:t>
            </a:r>
          </a:p>
          <a:p>
            <a:pPr lvl="1"/>
            <a:r>
              <a:rPr lang="en-US" dirty="0" smtClean="0"/>
              <a:t>Re-write and/or revise the code with AD leading that process</a:t>
            </a:r>
          </a:p>
          <a:p>
            <a:r>
              <a:rPr lang="en-US" dirty="0" smtClean="0"/>
              <a:t>Many, many editions</a:t>
            </a:r>
          </a:p>
          <a:p>
            <a:r>
              <a:rPr lang="en-US" dirty="0" smtClean="0"/>
              <a:t>The SB is informed many times along the way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051560"/>
          </a:xfrm>
        </p:spPr>
        <p:txBody>
          <a:bodyPr>
            <a:normAutofit/>
          </a:bodyPr>
          <a:lstStyle/>
          <a:p>
            <a:r>
              <a:rPr lang="en-US" dirty="0" smtClean="0"/>
              <a:t>Community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83880" cy="41879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All stakeholders there</a:t>
            </a:r>
          </a:p>
          <a:p>
            <a:r>
              <a:rPr lang="en-US" dirty="0" smtClean="0"/>
              <a:t>Meeting 1</a:t>
            </a:r>
          </a:p>
          <a:p>
            <a:pPr lvl="1"/>
            <a:r>
              <a:rPr lang="en-US" dirty="0" smtClean="0"/>
              <a:t>Review the entire process</a:t>
            </a:r>
          </a:p>
          <a:p>
            <a:pPr lvl="1"/>
            <a:r>
              <a:rPr lang="en-US" dirty="0" smtClean="0"/>
              <a:t>Share the purpose, goals/objectives</a:t>
            </a:r>
          </a:p>
          <a:p>
            <a:pPr lvl="1"/>
            <a:r>
              <a:rPr lang="en-US" dirty="0" smtClean="0"/>
              <a:t>Set their task</a:t>
            </a:r>
          </a:p>
          <a:p>
            <a:pPr lvl="1"/>
            <a:r>
              <a:rPr lang="en-US" dirty="0" smtClean="0"/>
              <a:t>Send them home with homework = read the code and come back with pros/cons</a:t>
            </a:r>
          </a:p>
          <a:p>
            <a:r>
              <a:rPr lang="en-US" dirty="0" smtClean="0"/>
              <a:t>Meeting 2 - ?</a:t>
            </a:r>
          </a:p>
          <a:p>
            <a:pPr lvl="1"/>
            <a:r>
              <a:rPr lang="en-US" dirty="0" smtClean="0"/>
              <a:t>Gather the feedback</a:t>
            </a:r>
          </a:p>
          <a:p>
            <a:pPr lvl="1"/>
            <a:r>
              <a:rPr lang="en-US" dirty="0" smtClean="0"/>
              <a:t>Need a clear process for taking the feedback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ean peo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62250" y="819150"/>
            <a:ext cx="3619500" cy="52197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051560"/>
          </a:xfrm>
        </p:spPr>
        <p:txBody>
          <a:bodyPr>
            <a:normAutofit/>
          </a:bodyPr>
          <a:lstStyle/>
          <a:p>
            <a:r>
              <a:rPr lang="en-US" dirty="0" smtClean="0"/>
              <a:t>Gathering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83880" cy="418795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Reminder – THIS IS NOT A DEBATE! Just gather the feedback</a:t>
            </a:r>
          </a:p>
          <a:p>
            <a:r>
              <a:rPr lang="en-US" dirty="0" smtClean="0"/>
              <a:t>Groups of 4</a:t>
            </a:r>
          </a:p>
          <a:p>
            <a:r>
              <a:rPr lang="en-US" dirty="0" smtClean="0"/>
              <a:t>Start and end time set</a:t>
            </a:r>
          </a:p>
          <a:p>
            <a:r>
              <a:rPr lang="en-US" dirty="0" smtClean="0"/>
              <a:t>Time-keeper/organizer so the meeting flows</a:t>
            </a:r>
          </a:p>
          <a:p>
            <a:r>
              <a:rPr lang="en-US" dirty="0" smtClean="0"/>
              <a:t>1 chunk at a time</a:t>
            </a:r>
          </a:p>
          <a:p>
            <a:r>
              <a:rPr lang="en-US" dirty="0" smtClean="0"/>
              <a:t>10 minutes to discuss/10 to report out</a:t>
            </a:r>
          </a:p>
          <a:p>
            <a:pPr lvl="1"/>
            <a:r>
              <a:rPr lang="en-US" dirty="0" smtClean="0"/>
              <a:t>1 recorder per table and 1 reporter</a:t>
            </a:r>
          </a:p>
          <a:p>
            <a:r>
              <a:rPr lang="en-US" dirty="0" smtClean="0"/>
              <a:t>“Parking lot” for something burning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90600" y="1219200"/>
          <a:ext cx="7162802" cy="5029200"/>
        </p:xfrm>
        <a:graphic>
          <a:graphicData uri="http://schemas.openxmlformats.org/drawingml/2006/table">
            <a:tbl>
              <a:tblPr/>
              <a:tblGrid>
                <a:gridCol w="3581401"/>
                <a:gridCol w="3581401"/>
              </a:tblGrid>
              <a:tr h="4152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Pros – What Works Well?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6" marR="47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Cons – What do you suggest for change/improvement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6" marR="47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39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6" marR="47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6" marR="47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90600" y="516896"/>
            <a:ext cx="74676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Athletic Code Committee – Recording Feedback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b="1" dirty="0" smtClean="0">
                <a:latin typeface="Arial" pitchFamily="34" charset="0"/>
              </a:rPr>
              <a:t>Chunk Number</a:t>
            </a:r>
            <a:r>
              <a:rPr lang="en-US" sz="900" b="1" u="sng" dirty="0" smtClean="0">
                <a:latin typeface="Arial" pitchFamily="34" charset="0"/>
              </a:rPr>
              <a:t>			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68</TotalTime>
  <Words>334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Aspect</vt:lpstr>
      <vt:lpstr>Monroe HS Athletic Code Review</vt:lpstr>
      <vt:lpstr>Clarify the purpose, goals, and objectives </vt:lpstr>
      <vt:lpstr>For us, our goals/objectives were</vt:lpstr>
      <vt:lpstr>Involve all stakeholders</vt:lpstr>
      <vt:lpstr>The process</vt:lpstr>
      <vt:lpstr>Community review</vt:lpstr>
      <vt:lpstr>PowerPoint Presentation</vt:lpstr>
      <vt:lpstr>Gathering feedback</vt:lpstr>
      <vt:lpstr>PowerPoint Presentation</vt:lpstr>
      <vt:lpstr>Final steps</vt:lpstr>
      <vt:lpstr>willeb@monroe.wednet.edu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Monroe HS Athletic Code Review</dc:title>
  <dc:creator>WilleB</dc:creator>
  <cp:lastModifiedBy>Wille, Brett</cp:lastModifiedBy>
  <cp:revision>13</cp:revision>
  <dcterms:created xsi:type="dcterms:W3CDTF">2011-04-10T19:01:40Z</dcterms:created>
  <dcterms:modified xsi:type="dcterms:W3CDTF">2011-04-14T16:59:44Z</dcterms:modified>
</cp:coreProperties>
</file>